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3" r:id="rId3"/>
    <p:sldId id="257" r:id="rId4"/>
    <p:sldId id="258" r:id="rId5"/>
    <p:sldId id="271" r:id="rId6"/>
    <p:sldId id="273" r:id="rId7"/>
    <p:sldId id="272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SY" sz="4400" dirty="0" smtClean="0"/>
            <a:t>أن يعدد </a:t>
          </a:r>
          <a:r>
            <a:rPr lang="ar-SY" sz="4400" dirty="0" smtClean="0"/>
            <a:t>التلميذ طرق الحفاظ على الأدوية.</a:t>
          </a:r>
          <a:endParaRPr lang="ar-SA" sz="44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1" custLinFactNeighborY="1064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1" custAng="10800000" custFlipVert="0" custFlipHor="1" custScaleX="3941" custScaleY="6264" custLinFactNeighborX="-4735" custLinFactNeighborY="60698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Y" sz="4400" dirty="0" smtClean="0"/>
            <a:t>أن يذكر التلميذ </a:t>
          </a:r>
          <a:r>
            <a:rPr lang="ar-SY" sz="4400" dirty="0" smtClean="0"/>
            <a:t>الطريقة السليمة لعبور الشارع .</a:t>
          </a:r>
          <a:endParaRPr lang="ar-SA" sz="44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1" custLinFactNeighborY="99548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1" custAng="10800000" custFlipVert="0" custFlipHor="1" custScaleX="3750" custScaleY="6264" custLinFactNeighborX="-4735" custLinFactNeighborY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1401"/>
          <a:ext cx="6599506" cy="14340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400" kern="1200" dirty="0" smtClean="0"/>
            <a:t>أن يعدد </a:t>
          </a:r>
          <a:r>
            <a:rPr lang="ar-SY" sz="4400" kern="1200" dirty="0" smtClean="0"/>
            <a:t>التلميذ طرق الحفاظ على الأدوية.</a:t>
          </a:r>
          <a:endParaRPr lang="ar-SA" sz="4400" b="0" kern="1200" dirty="0"/>
        </a:p>
      </dsp:txBody>
      <dsp:txXfrm>
        <a:off x="1463307" y="1401"/>
        <a:ext cx="5136198" cy="1434059"/>
      </dsp:txXfrm>
    </dsp:sp>
    <dsp:sp modelId="{3D40DE99-FB10-48E3-A87B-8B30225AE7A4}">
      <dsp:nvSpPr>
        <dsp:cNvPr id="0" name=""/>
        <dsp:cNvSpPr/>
      </dsp:nvSpPr>
      <dsp:spPr>
        <a:xfrm rot="10800000" flipH="1">
          <a:off x="714850" y="1363597"/>
          <a:ext cx="52017" cy="7186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599506" cy="15292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400" kern="1200" dirty="0" smtClean="0"/>
            <a:t>أن يذكر التلميذ </a:t>
          </a:r>
          <a:r>
            <a:rPr lang="ar-SY" sz="4400" kern="1200" dirty="0" smtClean="0"/>
            <a:t>الطريقة السليمة لعبور الشارع .</a:t>
          </a:r>
          <a:endParaRPr lang="ar-SA" sz="4400" b="0" kern="1200" dirty="0"/>
        </a:p>
      </dsp:txBody>
      <dsp:txXfrm>
        <a:off x="1472825" y="0"/>
        <a:ext cx="5126680" cy="1529246"/>
      </dsp:txXfrm>
    </dsp:sp>
    <dsp:sp modelId="{3D40DE99-FB10-48E3-A87B-8B30225AE7A4}">
      <dsp:nvSpPr>
        <dsp:cNvPr id="0" name=""/>
        <dsp:cNvSpPr/>
      </dsp:nvSpPr>
      <dsp:spPr>
        <a:xfrm rot="10800000" flipH="1">
          <a:off x="725629" y="726318"/>
          <a:ext cx="49496" cy="766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</a:t>
            </a:r>
            <a:r>
              <a:rPr lang="ar-SY" sz="3200" b="1" dirty="0" smtClean="0">
                <a:solidFill>
                  <a:srgbClr val="E55D65"/>
                </a:solidFill>
              </a:rPr>
              <a:t>: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سلامتي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759526" y="223198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3408215" y="316997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1793548870"/>
              </p:ext>
            </p:extLst>
          </p:nvPr>
        </p:nvGraphicFramePr>
        <p:xfrm>
          <a:off x="1295986" y="1297138"/>
          <a:ext cx="6599506" cy="143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746340495"/>
              </p:ext>
            </p:extLst>
          </p:nvPr>
        </p:nvGraphicFramePr>
        <p:xfrm>
          <a:off x="1295986" y="2963931"/>
          <a:ext cx="6599506" cy="1529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887678" y="269376"/>
            <a:ext cx="4281055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473470"/>
            <a:ext cx="38827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b="1" dirty="0" smtClean="0"/>
              <a:t>تأمل </a:t>
            </a:r>
            <a:r>
              <a:rPr lang="ar-SY" sz="4000" b="1" dirty="0" smtClean="0"/>
              <a:t>الصورة </a:t>
            </a:r>
            <a:r>
              <a:rPr lang="ar-SY" sz="4000" b="1" dirty="0" smtClean="0"/>
              <a:t>الآتية:</a:t>
            </a:r>
            <a:endParaRPr lang="ar-SY" sz="4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 t="14687" r="18053" b="15998"/>
          <a:stretch/>
        </p:blipFill>
        <p:spPr>
          <a:xfrm>
            <a:off x="3418605" y="1606853"/>
            <a:ext cx="3920836" cy="3657601"/>
          </a:xfrm>
          <a:prstGeom prst="rect">
            <a:avLst/>
          </a:prstGeom>
        </p:spPr>
      </p:pic>
      <p:sp>
        <p:nvSpPr>
          <p:cNvPr id="4" name="وسيلة شرح مستطيلة مستديرة الزوايا 3"/>
          <p:cNvSpPr/>
          <p:nvPr/>
        </p:nvSpPr>
        <p:spPr>
          <a:xfrm>
            <a:off x="542058" y="2899808"/>
            <a:ext cx="2876547" cy="1579840"/>
          </a:xfrm>
          <a:prstGeom prst="wedgeRoundRect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685800" y="3057703"/>
            <a:ext cx="300643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b="1" dirty="0" smtClean="0"/>
              <a:t>توضع الأدوية في صيدلية المنزل</a:t>
            </a:r>
            <a:endParaRPr lang="ar-SY" sz="3600" b="1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32" y="414784"/>
            <a:ext cx="2895527" cy="263321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6" y="3297382"/>
            <a:ext cx="2826328" cy="3040888"/>
          </a:xfrm>
          <a:prstGeom prst="rect">
            <a:avLst/>
          </a:prstGeom>
        </p:spPr>
      </p:pic>
      <p:sp>
        <p:nvSpPr>
          <p:cNvPr id="4" name="سهم إلى اليمين 3"/>
          <p:cNvSpPr/>
          <p:nvPr/>
        </p:nvSpPr>
        <p:spPr>
          <a:xfrm>
            <a:off x="706584" y="1367443"/>
            <a:ext cx="4253344" cy="138545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706584" y="1737006"/>
            <a:ext cx="458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b="1" dirty="0" smtClean="0"/>
              <a:t>أتناول الدواء عند المرض</a:t>
            </a:r>
            <a:endParaRPr lang="ar-SY" sz="3600" b="1" dirty="0"/>
          </a:p>
        </p:txBody>
      </p:sp>
      <p:sp>
        <p:nvSpPr>
          <p:cNvPr id="8" name="سهم إلى اليمين 7"/>
          <p:cNvSpPr/>
          <p:nvPr/>
        </p:nvSpPr>
        <p:spPr>
          <a:xfrm>
            <a:off x="706584" y="3384276"/>
            <a:ext cx="4253344" cy="138545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1440873" y="3751954"/>
            <a:ext cx="37545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b="1" dirty="0" smtClean="0"/>
              <a:t>لا أعبث بالأدوية</a:t>
            </a:r>
            <a:endParaRPr lang="ar-SY" sz="3600" b="1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588285" y="2378564"/>
            <a:ext cx="4009293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600" dirty="0" smtClean="0">
                <a:solidFill>
                  <a:schemeClr val="tx1"/>
                </a:solidFill>
              </a:rPr>
              <a:t>أعبر الشارع من ممرّ المشاة </a:t>
            </a:r>
            <a:endParaRPr lang="ar-SY" sz="3600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3" y="3200400"/>
            <a:ext cx="3285727" cy="2493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71" y="582034"/>
            <a:ext cx="3167879" cy="2175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88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4" y="651164"/>
            <a:ext cx="3131129" cy="236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1" t="15160" r="34110" b="15709"/>
          <a:stretch/>
        </p:blipFill>
        <p:spPr>
          <a:xfrm>
            <a:off x="5430981" y="3172690"/>
            <a:ext cx="1440873" cy="2493819"/>
          </a:xfrm>
          <a:prstGeom prst="rect">
            <a:avLst/>
          </a:prstGeom>
        </p:spPr>
      </p:pic>
      <p:sp>
        <p:nvSpPr>
          <p:cNvPr id="10" name="وسيلة شرح بيضاوية 9"/>
          <p:cNvSpPr/>
          <p:nvPr/>
        </p:nvSpPr>
        <p:spPr>
          <a:xfrm>
            <a:off x="720439" y="698410"/>
            <a:ext cx="3726870" cy="169025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وسيلة شرح بيضاوية 10"/>
          <p:cNvSpPr/>
          <p:nvPr/>
        </p:nvSpPr>
        <p:spPr>
          <a:xfrm>
            <a:off x="758538" y="2735739"/>
            <a:ext cx="3726870" cy="169025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758538" y="2963804"/>
            <a:ext cx="375458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3600" b="1" dirty="0" smtClean="0"/>
              <a:t>أتقيد بإشارة المرور الضوئية للمشاة</a:t>
            </a:r>
            <a:endParaRPr lang="ar-SY" sz="36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257303" y="943372"/>
            <a:ext cx="305146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3600" b="1" dirty="0" smtClean="0"/>
              <a:t>أطلب المساعدة عند عبور الشارع</a:t>
            </a:r>
            <a:endParaRPr lang="ar-SY" sz="3600" b="1" dirty="0"/>
          </a:p>
        </p:txBody>
      </p:sp>
    </p:spTree>
    <p:extLst>
      <p:ext uri="{BB962C8B-B14F-4D97-AF65-F5344CB8AC3E}">
        <p14:creationId xmlns:p14="http://schemas.microsoft.com/office/powerpoint/2010/main" val="40511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670539" y="633045"/>
            <a:ext cx="610186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600" dirty="0" smtClean="0"/>
              <a:t>ضع إشارة </a:t>
            </a:r>
            <a:r>
              <a:rPr lang="ar-SY" sz="36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✔ </a:t>
            </a:r>
            <a:r>
              <a:rPr lang="ar-SY" sz="3600" dirty="0"/>
              <a:t> </a:t>
            </a:r>
            <a:r>
              <a:rPr lang="ar-SY" sz="3600" dirty="0" smtClean="0"/>
              <a:t> تحت الصورة التي تعبر عن السلوك الصحيح</a:t>
            </a:r>
            <a:endParaRPr lang="ar-SY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1" y="2496180"/>
            <a:ext cx="27241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2489882"/>
            <a:ext cx="2701636" cy="168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21" y="4400116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2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8" y="1814945"/>
            <a:ext cx="5001491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446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rgbClr val="FF0000"/>
                </a:solidFill>
              </a:rPr>
              <a:t>شكراً لحسن استماعكم</a:t>
            </a:r>
            <a:endParaRPr lang="ar-S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351</TotalTime>
  <Words>65</Words>
  <Application>Microsoft Office PowerPoint</Application>
  <PresentationFormat>عرض على الشاشة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Segoe UI Symbol</vt:lpstr>
      <vt:lpstr>Times New Roman</vt:lpstr>
      <vt:lpstr>school</vt:lpstr>
      <vt:lpstr>الصف : الأول المادة : علوم  الدرس :سلامتي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49</cp:revision>
  <dcterms:created xsi:type="dcterms:W3CDTF">2020-05-02T02:36:07Z</dcterms:created>
  <dcterms:modified xsi:type="dcterms:W3CDTF">2020-07-05T07:32:17Z</dcterms:modified>
</cp:coreProperties>
</file>