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3"/>
  </p:notesMasterIdLst>
  <p:sldIdLst>
    <p:sldId id="261" r:id="rId3"/>
    <p:sldId id="277" r:id="rId4"/>
    <p:sldId id="258" r:id="rId5"/>
    <p:sldId id="276" r:id="rId6"/>
    <p:sldId id="278" r:id="rId7"/>
    <p:sldId id="279" r:id="rId8"/>
    <p:sldId id="267" r:id="rId9"/>
    <p:sldId id="280" r:id="rId10"/>
    <p:sldId id="274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0522" autoAdjust="0"/>
  </p:normalViewPr>
  <p:slideViewPr>
    <p:cSldViewPr snapToGrid="0" snapToObjects="1">
      <p:cViewPr>
        <p:scale>
          <a:sx n="72" d="100"/>
          <a:sy n="72" d="100"/>
        </p:scale>
        <p:origin x="-653" y="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402D3-5EBA-42EA-AEF7-C18774145650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rtl="1"/>
          <a:endParaRPr lang="ar-SA"/>
        </a:p>
      </dgm:t>
    </dgm:pt>
    <dgm:pt modelId="{32A55A70-DE80-4B23-8B4C-2CE86E7A92EE}">
      <dgm:prSet phldrT="[نص]" custT="1"/>
      <dgm:spPr/>
      <dgm:t>
        <a:bodyPr/>
        <a:lstStyle/>
        <a:p>
          <a:pPr algn="r" rtl="1"/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أن يتعرف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التلميذ خطوات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الحفاظ على جهاز الدوران</a:t>
          </a:r>
          <a:endParaRPr lang="ar-SA" sz="2800" dirty="0">
            <a:latin typeface="Sakkal Majalla" pitchFamily="2" charset="-78"/>
            <a:cs typeface="Sakkal Majalla" pitchFamily="2" charset="-78"/>
          </a:endParaRPr>
        </a:p>
      </dgm:t>
    </dgm:pt>
    <dgm:pt modelId="{A69ACC5D-6D4B-4955-AA41-0DB2E4E64856}" type="par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5174D304-F762-4D52-9A9B-3BD1B755DE92}" type="sib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4CE1B561-E7B1-435B-BB9E-35DC905971B1}">
      <dgm:prSet phldrT="[نص]" custT="1"/>
      <dgm:spPr/>
      <dgm:t>
        <a:bodyPr/>
        <a:lstStyle/>
        <a:p>
          <a:pPr algn="r" rtl="1"/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أن يحدّد التلميذ الإجراءات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اللازمة عند حدوث جرح</a:t>
          </a:r>
        </a:p>
      </dgm:t>
    </dgm:pt>
    <dgm:pt modelId="{864348DD-4336-406F-A86C-8D5F42A235C4}" type="par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6A336AA3-DDF7-464C-9239-36D05E94F835}" type="sib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32AF0209-7A2C-4B95-A5C5-19B013737DD9}" type="pres">
      <dgm:prSet presAssocID="{AE1402D3-5EBA-42EA-AEF7-C187741456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D5CA4D6-E46E-42C3-9A55-0F423445D71C}" type="pres">
      <dgm:prSet presAssocID="{32A55A70-DE80-4B23-8B4C-2CE86E7A92EE}" presName="parentLin" presStyleCnt="0"/>
      <dgm:spPr/>
    </dgm:pt>
    <dgm:pt modelId="{0C33FA5E-F0E3-47CE-80FD-B8287BFD3D4D}" type="pres">
      <dgm:prSet presAssocID="{32A55A70-DE80-4B23-8B4C-2CE86E7A92EE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C074E04B-0E6C-4B7D-916E-421F09730490}" type="pres">
      <dgm:prSet presAssocID="{32A55A70-DE80-4B23-8B4C-2CE86E7A92E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A63877-FA32-4EC5-B2F8-29AA5AFC1BC2}" type="pres">
      <dgm:prSet presAssocID="{32A55A70-DE80-4B23-8B4C-2CE86E7A92EE}" presName="negativeSpace" presStyleCnt="0"/>
      <dgm:spPr/>
    </dgm:pt>
    <dgm:pt modelId="{839A369A-EF39-484D-A4CB-B7401102A30A}" type="pres">
      <dgm:prSet presAssocID="{32A55A70-DE80-4B23-8B4C-2CE86E7A92EE}" presName="childText" presStyleLbl="conFgAcc1" presStyleIdx="0" presStyleCnt="2">
        <dgm:presLayoutVars>
          <dgm:bulletEnabled val="1"/>
        </dgm:presLayoutVars>
      </dgm:prSet>
      <dgm:spPr/>
    </dgm:pt>
    <dgm:pt modelId="{8F49BF22-4701-4C58-A87F-08A617A9EA96}" type="pres">
      <dgm:prSet presAssocID="{5174D304-F762-4D52-9A9B-3BD1B755DE92}" presName="spaceBetweenRectangles" presStyleCnt="0"/>
      <dgm:spPr/>
    </dgm:pt>
    <dgm:pt modelId="{3681243A-76F8-46B9-BB27-36C9D3D35E1D}" type="pres">
      <dgm:prSet presAssocID="{4CE1B561-E7B1-435B-BB9E-35DC905971B1}" presName="parentLin" presStyleCnt="0"/>
      <dgm:spPr/>
    </dgm:pt>
    <dgm:pt modelId="{8066A31D-13BA-49C3-AC5F-4ACD21BF58CB}" type="pres">
      <dgm:prSet presAssocID="{4CE1B561-E7B1-435B-BB9E-35DC905971B1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56CA539D-EBAE-4D0C-AE37-AF17436928CE}" type="pres">
      <dgm:prSet presAssocID="{4CE1B561-E7B1-435B-BB9E-35DC905971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BC9F97-5D8B-45F4-9A9A-50841FDDDF20}" type="pres">
      <dgm:prSet presAssocID="{4CE1B561-E7B1-435B-BB9E-35DC905971B1}" presName="negativeSpace" presStyleCnt="0"/>
      <dgm:spPr/>
    </dgm:pt>
    <dgm:pt modelId="{22DA5740-E012-4A90-8455-8E4F45C5AABB}" type="pres">
      <dgm:prSet presAssocID="{4CE1B561-E7B1-435B-BB9E-35DC905971B1}" presName="childText" presStyleLbl="conFgAcc1" presStyleIdx="1" presStyleCnt="2">
        <dgm:presLayoutVars>
          <dgm:bulletEnabled val="1"/>
        </dgm:presLayoutVars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</dgm:ptLst>
  <dgm:cxnLst>
    <dgm:cxn modelId="{9673F45E-4B7D-471B-899E-A95A295D74B6}" srcId="{AE1402D3-5EBA-42EA-AEF7-C18774145650}" destId="{4CE1B561-E7B1-435B-BB9E-35DC905971B1}" srcOrd="1" destOrd="0" parTransId="{864348DD-4336-406F-A86C-8D5F42A235C4}" sibTransId="{6A336AA3-DDF7-464C-9239-36D05E94F835}"/>
    <dgm:cxn modelId="{F90148BB-FD80-402C-AA51-517EFF7BA6A6}" type="presOf" srcId="{4CE1B561-E7B1-435B-BB9E-35DC905971B1}" destId="{8066A31D-13BA-49C3-AC5F-4ACD21BF58CB}" srcOrd="0" destOrd="0" presId="urn:microsoft.com/office/officeart/2005/8/layout/list1"/>
    <dgm:cxn modelId="{0B39219B-4C1F-4152-AB73-B7B6790AB8F0}" type="presOf" srcId="{32A55A70-DE80-4B23-8B4C-2CE86E7A92EE}" destId="{C074E04B-0E6C-4B7D-916E-421F09730490}" srcOrd="1" destOrd="0" presId="urn:microsoft.com/office/officeart/2005/8/layout/list1"/>
    <dgm:cxn modelId="{EB74CD07-E1ED-4553-8D00-E55F631BCDB9}" type="presOf" srcId="{4CE1B561-E7B1-435B-BB9E-35DC905971B1}" destId="{56CA539D-EBAE-4D0C-AE37-AF17436928CE}" srcOrd="1" destOrd="0" presId="urn:microsoft.com/office/officeart/2005/8/layout/list1"/>
    <dgm:cxn modelId="{E92ED465-80EB-4746-8B97-E533470263B4}" type="presOf" srcId="{AE1402D3-5EBA-42EA-AEF7-C18774145650}" destId="{32AF0209-7A2C-4B95-A5C5-19B013737DD9}" srcOrd="0" destOrd="0" presId="urn:microsoft.com/office/officeart/2005/8/layout/list1"/>
    <dgm:cxn modelId="{0D944D53-6AC3-4EEC-8A5A-C144543BB5E6}" type="presOf" srcId="{32A55A70-DE80-4B23-8B4C-2CE86E7A92EE}" destId="{0C33FA5E-F0E3-47CE-80FD-B8287BFD3D4D}" srcOrd="0" destOrd="0" presId="urn:microsoft.com/office/officeart/2005/8/layout/list1"/>
    <dgm:cxn modelId="{947E3051-7F66-4F95-BEE4-761F9502DE02}" srcId="{AE1402D3-5EBA-42EA-AEF7-C18774145650}" destId="{32A55A70-DE80-4B23-8B4C-2CE86E7A92EE}" srcOrd="0" destOrd="0" parTransId="{A69ACC5D-6D4B-4955-AA41-0DB2E4E64856}" sibTransId="{5174D304-F762-4D52-9A9B-3BD1B755DE92}"/>
    <dgm:cxn modelId="{39E2782C-00C0-415F-AA76-0A3D80310C90}" type="presParOf" srcId="{32AF0209-7A2C-4B95-A5C5-19B013737DD9}" destId="{4D5CA4D6-E46E-42C3-9A55-0F423445D71C}" srcOrd="0" destOrd="0" presId="urn:microsoft.com/office/officeart/2005/8/layout/list1"/>
    <dgm:cxn modelId="{420C8067-BE96-4BE5-9680-39A43BB1EAB8}" type="presParOf" srcId="{4D5CA4D6-E46E-42C3-9A55-0F423445D71C}" destId="{0C33FA5E-F0E3-47CE-80FD-B8287BFD3D4D}" srcOrd="0" destOrd="0" presId="urn:microsoft.com/office/officeart/2005/8/layout/list1"/>
    <dgm:cxn modelId="{D770A6BF-9F6A-4180-A38B-D64FD9073848}" type="presParOf" srcId="{4D5CA4D6-E46E-42C3-9A55-0F423445D71C}" destId="{C074E04B-0E6C-4B7D-916E-421F09730490}" srcOrd="1" destOrd="0" presId="urn:microsoft.com/office/officeart/2005/8/layout/list1"/>
    <dgm:cxn modelId="{38BB5FAA-4CF8-4998-900A-17544F11CFB9}" type="presParOf" srcId="{32AF0209-7A2C-4B95-A5C5-19B013737DD9}" destId="{5DA63877-FA32-4EC5-B2F8-29AA5AFC1BC2}" srcOrd="1" destOrd="0" presId="urn:microsoft.com/office/officeart/2005/8/layout/list1"/>
    <dgm:cxn modelId="{29483618-8527-4AE9-A77F-D3612C924306}" type="presParOf" srcId="{32AF0209-7A2C-4B95-A5C5-19B013737DD9}" destId="{839A369A-EF39-484D-A4CB-B7401102A30A}" srcOrd="2" destOrd="0" presId="urn:microsoft.com/office/officeart/2005/8/layout/list1"/>
    <dgm:cxn modelId="{AA825C6F-662A-4B99-A37A-D318882252C9}" type="presParOf" srcId="{32AF0209-7A2C-4B95-A5C5-19B013737DD9}" destId="{8F49BF22-4701-4C58-A87F-08A617A9EA96}" srcOrd="3" destOrd="0" presId="urn:microsoft.com/office/officeart/2005/8/layout/list1"/>
    <dgm:cxn modelId="{E71E44B2-5A07-42A2-A490-5E2F35F30FCE}" type="presParOf" srcId="{32AF0209-7A2C-4B95-A5C5-19B013737DD9}" destId="{3681243A-76F8-46B9-BB27-36C9D3D35E1D}" srcOrd="4" destOrd="0" presId="urn:microsoft.com/office/officeart/2005/8/layout/list1"/>
    <dgm:cxn modelId="{A5B77DF8-DA50-4CB1-9BDE-6154F9EE08C0}" type="presParOf" srcId="{3681243A-76F8-46B9-BB27-36C9D3D35E1D}" destId="{8066A31D-13BA-49C3-AC5F-4ACD21BF58CB}" srcOrd="0" destOrd="0" presId="urn:microsoft.com/office/officeart/2005/8/layout/list1"/>
    <dgm:cxn modelId="{F61530BE-AF0A-496B-BBED-2F055CE7A483}" type="presParOf" srcId="{3681243A-76F8-46B9-BB27-36C9D3D35E1D}" destId="{56CA539D-EBAE-4D0C-AE37-AF17436928CE}" srcOrd="1" destOrd="0" presId="urn:microsoft.com/office/officeart/2005/8/layout/list1"/>
    <dgm:cxn modelId="{7CB93FD3-53F6-45F1-8B01-160A31332DD7}" type="presParOf" srcId="{32AF0209-7A2C-4B95-A5C5-19B013737DD9}" destId="{BBBC9F97-5D8B-45F4-9A9A-50841FDDDF20}" srcOrd="5" destOrd="0" presId="urn:microsoft.com/office/officeart/2005/8/layout/list1"/>
    <dgm:cxn modelId="{BDFEE892-965A-46F3-8751-8311EA193CC0}" type="presParOf" srcId="{32AF0209-7A2C-4B95-A5C5-19B013737DD9}" destId="{22DA5740-E012-4A90-8455-8E4F45C5AABB}" srcOrd="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DECE2D-B57D-4900-ACCF-B2CB2A06AF66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C463AC62-E0F2-417A-A2C1-3A37DA9B1E5D}">
      <dgm:prSet phldrT="[نص]" custT="1"/>
      <dgm:spPr/>
      <dgm:t>
        <a:bodyPr/>
        <a:lstStyle/>
        <a:p>
          <a:pPr rtl="1"/>
          <a:r>
            <a:rPr lang="ar-SA" sz="3600" dirty="0" smtClean="0">
              <a:latin typeface="Sakkal Majalla" pitchFamily="2" charset="-78"/>
              <a:cs typeface="Sakkal Majalla" pitchFamily="2" charset="-78"/>
            </a:rPr>
            <a:t>أغسل مكان الجرح بماء نظيف</a:t>
          </a:r>
          <a:endParaRPr lang="ar-SA" sz="3600" dirty="0">
            <a:latin typeface="Sakkal Majalla" pitchFamily="2" charset="-78"/>
            <a:cs typeface="Sakkal Majalla" pitchFamily="2" charset="-78"/>
          </a:endParaRPr>
        </a:p>
      </dgm:t>
    </dgm:pt>
    <dgm:pt modelId="{B17E69B4-3011-43BE-96A2-094006FE2B58}" type="parTrans" cxnId="{2828E55C-6FDF-4E2A-8336-01A72DC08352}">
      <dgm:prSet/>
      <dgm:spPr/>
      <dgm:t>
        <a:bodyPr/>
        <a:lstStyle/>
        <a:p>
          <a:pPr rtl="1"/>
          <a:endParaRPr lang="ar-SA"/>
        </a:p>
      </dgm:t>
    </dgm:pt>
    <dgm:pt modelId="{62D21297-4B25-4D60-B0EA-2DFF84D7ED37}" type="sibTrans" cxnId="{2828E55C-6FDF-4E2A-8336-01A72DC08352}">
      <dgm:prSet/>
      <dgm:spPr/>
      <dgm:t>
        <a:bodyPr/>
        <a:lstStyle/>
        <a:p>
          <a:pPr rtl="1"/>
          <a:endParaRPr lang="ar-SA"/>
        </a:p>
      </dgm:t>
    </dgm:pt>
    <dgm:pt modelId="{E6762498-E6E7-4A9E-8F84-A203C917B088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3600" dirty="0" smtClean="0">
              <a:latin typeface="Sakkal Majalla" pitchFamily="2" charset="-78"/>
              <a:cs typeface="Sakkal Majalla" pitchFamily="2" charset="-78"/>
            </a:rPr>
            <a:t>أعقّم مكان الجرح جيّداً</a:t>
          </a:r>
          <a:endParaRPr lang="ar-SA" sz="3600" dirty="0"/>
        </a:p>
      </dgm:t>
    </dgm:pt>
    <dgm:pt modelId="{21C9D677-9C6C-4214-93A7-A09B5BEDE6EA}" type="parTrans" cxnId="{13C93683-E55E-4600-9613-902F89D5F082}">
      <dgm:prSet/>
      <dgm:spPr/>
      <dgm:t>
        <a:bodyPr/>
        <a:lstStyle/>
        <a:p>
          <a:pPr rtl="1"/>
          <a:endParaRPr lang="ar-SA"/>
        </a:p>
      </dgm:t>
    </dgm:pt>
    <dgm:pt modelId="{5163D2D0-DCC8-4810-833A-9DE744A5BB9D}" type="sibTrans" cxnId="{13C93683-E55E-4600-9613-902F89D5F082}">
      <dgm:prSet/>
      <dgm:spPr/>
      <dgm:t>
        <a:bodyPr/>
        <a:lstStyle/>
        <a:p>
          <a:pPr rtl="1"/>
          <a:endParaRPr lang="ar-SA"/>
        </a:p>
      </dgm:t>
    </dgm:pt>
    <dgm:pt modelId="{94ECCBF1-33C0-45C9-8881-0B6BAD9ACEC7}">
      <dgm:prSet phldrT="[نص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/>
            <a:t>أغطي مكان الجرح بشاش معقم</a:t>
          </a:r>
          <a:endParaRPr lang="ar-SA" dirty="0"/>
        </a:p>
      </dgm:t>
    </dgm:pt>
    <dgm:pt modelId="{09AA3DC2-C360-4B3A-866B-03BBB6873289}" type="parTrans" cxnId="{0BC244B5-C858-4AB0-B5D9-1EDDDFFC0945}">
      <dgm:prSet/>
      <dgm:spPr/>
      <dgm:t>
        <a:bodyPr/>
        <a:lstStyle/>
        <a:p>
          <a:pPr rtl="1"/>
          <a:endParaRPr lang="ar-SA"/>
        </a:p>
      </dgm:t>
    </dgm:pt>
    <dgm:pt modelId="{21A0249C-B05C-4369-91AD-A33BE4B7FF64}" type="sibTrans" cxnId="{0BC244B5-C858-4AB0-B5D9-1EDDDFFC0945}">
      <dgm:prSet/>
      <dgm:spPr/>
      <dgm:t>
        <a:bodyPr/>
        <a:lstStyle/>
        <a:p>
          <a:pPr rtl="1"/>
          <a:endParaRPr lang="ar-SA"/>
        </a:p>
      </dgm:t>
    </dgm:pt>
    <dgm:pt modelId="{6549A697-C877-4A88-9F25-68F49318F904}" type="pres">
      <dgm:prSet presAssocID="{A5DECE2D-B57D-4900-ACCF-B2CB2A06AF66}" presName="linearFlow" presStyleCnt="0">
        <dgm:presLayoutVars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ECB7DFE-2A99-476B-A15C-9448706F0225}" type="pres">
      <dgm:prSet presAssocID="{C463AC62-E0F2-417A-A2C1-3A37DA9B1E5D}" presName="node" presStyleLbl="node1" presStyleIdx="0" presStyleCnt="3" custScaleX="34548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3591FA-0A46-484C-BF3A-A621904B050B}" type="pres">
      <dgm:prSet presAssocID="{62D21297-4B25-4D60-B0EA-2DFF84D7ED37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3DDABB68-74FE-4311-B191-9065F3BB7BC1}" type="pres">
      <dgm:prSet presAssocID="{62D21297-4B25-4D60-B0EA-2DFF84D7ED37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E58857C8-F03A-495E-8FB7-555D3BCF135F}" type="pres">
      <dgm:prSet presAssocID="{E6762498-E6E7-4A9E-8F84-A203C917B088}" presName="node" presStyleLbl="node1" presStyleIdx="1" presStyleCnt="3" custScaleX="34408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B23C0E-6365-43CD-903B-72F776A8BE1E}" type="pres">
      <dgm:prSet presAssocID="{5163D2D0-DCC8-4810-833A-9DE744A5BB9D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A4029C84-6884-4773-ACBC-4EA0C030DB8B}" type="pres">
      <dgm:prSet presAssocID="{5163D2D0-DCC8-4810-833A-9DE744A5BB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DB30F75A-EA02-450A-BEAB-4B72E1D45AA2}" type="pres">
      <dgm:prSet presAssocID="{94ECCBF1-33C0-45C9-8881-0B6BAD9ACEC7}" presName="node" presStyleLbl="node1" presStyleIdx="2" presStyleCnt="3" custScaleX="2382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2A2A181-43C5-4B22-B651-7A0D0711310B}" type="presOf" srcId="{C463AC62-E0F2-417A-A2C1-3A37DA9B1E5D}" destId="{2ECB7DFE-2A99-476B-A15C-9448706F0225}" srcOrd="0" destOrd="0" presId="urn:microsoft.com/office/officeart/2005/8/layout/process2"/>
    <dgm:cxn modelId="{FBA43FA3-E82A-4F83-B033-D563C24A437D}" type="presOf" srcId="{5163D2D0-DCC8-4810-833A-9DE744A5BB9D}" destId="{94B23C0E-6365-43CD-903B-72F776A8BE1E}" srcOrd="0" destOrd="0" presId="urn:microsoft.com/office/officeart/2005/8/layout/process2"/>
    <dgm:cxn modelId="{DE83D550-E179-42C5-95C5-CF9480C33C35}" type="presOf" srcId="{5163D2D0-DCC8-4810-833A-9DE744A5BB9D}" destId="{A4029C84-6884-4773-ACBC-4EA0C030DB8B}" srcOrd="1" destOrd="0" presId="urn:microsoft.com/office/officeart/2005/8/layout/process2"/>
    <dgm:cxn modelId="{5A3659E6-CB8F-4F28-A97B-B1B44CB3F031}" type="presOf" srcId="{62D21297-4B25-4D60-B0EA-2DFF84D7ED37}" destId="{3DDABB68-74FE-4311-B191-9065F3BB7BC1}" srcOrd="1" destOrd="0" presId="urn:microsoft.com/office/officeart/2005/8/layout/process2"/>
    <dgm:cxn modelId="{2828E55C-6FDF-4E2A-8336-01A72DC08352}" srcId="{A5DECE2D-B57D-4900-ACCF-B2CB2A06AF66}" destId="{C463AC62-E0F2-417A-A2C1-3A37DA9B1E5D}" srcOrd="0" destOrd="0" parTransId="{B17E69B4-3011-43BE-96A2-094006FE2B58}" sibTransId="{62D21297-4B25-4D60-B0EA-2DFF84D7ED37}"/>
    <dgm:cxn modelId="{816AFE0C-EF8E-4023-B762-55C5C059F8B6}" type="presOf" srcId="{E6762498-E6E7-4A9E-8F84-A203C917B088}" destId="{E58857C8-F03A-495E-8FB7-555D3BCF135F}" srcOrd="0" destOrd="0" presId="urn:microsoft.com/office/officeart/2005/8/layout/process2"/>
    <dgm:cxn modelId="{0BC244B5-C858-4AB0-B5D9-1EDDDFFC0945}" srcId="{A5DECE2D-B57D-4900-ACCF-B2CB2A06AF66}" destId="{94ECCBF1-33C0-45C9-8881-0B6BAD9ACEC7}" srcOrd="2" destOrd="0" parTransId="{09AA3DC2-C360-4B3A-866B-03BBB6873289}" sibTransId="{21A0249C-B05C-4369-91AD-A33BE4B7FF64}"/>
    <dgm:cxn modelId="{13C93683-E55E-4600-9613-902F89D5F082}" srcId="{A5DECE2D-B57D-4900-ACCF-B2CB2A06AF66}" destId="{E6762498-E6E7-4A9E-8F84-A203C917B088}" srcOrd="1" destOrd="0" parTransId="{21C9D677-9C6C-4214-93A7-A09B5BEDE6EA}" sibTransId="{5163D2D0-DCC8-4810-833A-9DE744A5BB9D}"/>
    <dgm:cxn modelId="{440882E3-E85F-45E6-86FF-FCA810DD6B93}" type="presOf" srcId="{62D21297-4B25-4D60-B0EA-2DFF84D7ED37}" destId="{C43591FA-0A46-484C-BF3A-A621904B050B}" srcOrd="0" destOrd="0" presId="urn:microsoft.com/office/officeart/2005/8/layout/process2"/>
    <dgm:cxn modelId="{88A4D2C5-C9AE-4BCA-B5E9-89434A632CCF}" type="presOf" srcId="{A5DECE2D-B57D-4900-ACCF-B2CB2A06AF66}" destId="{6549A697-C877-4A88-9F25-68F49318F904}" srcOrd="0" destOrd="0" presId="urn:microsoft.com/office/officeart/2005/8/layout/process2"/>
    <dgm:cxn modelId="{7CA57DAD-D34C-4D26-9DC7-7103AAD8E3F7}" type="presOf" srcId="{94ECCBF1-33C0-45C9-8881-0B6BAD9ACEC7}" destId="{DB30F75A-EA02-450A-BEAB-4B72E1D45AA2}" srcOrd="0" destOrd="0" presId="urn:microsoft.com/office/officeart/2005/8/layout/process2"/>
    <dgm:cxn modelId="{DBE86610-5839-4CA8-BF6E-C3EA3D0031D6}" type="presParOf" srcId="{6549A697-C877-4A88-9F25-68F49318F904}" destId="{2ECB7DFE-2A99-476B-A15C-9448706F0225}" srcOrd="0" destOrd="0" presId="urn:microsoft.com/office/officeart/2005/8/layout/process2"/>
    <dgm:cxn modelId="{FFD212C2-7478-46E3-9DAF-8587034D4E88}" type="presParOf" srcId="{6549A697-C877-4A88-9F25-68F49318F904}" destId="{C43591FA-0A46-484C-BF3A-A621904B050B}" srcOrd="1" destOrd="0" presId="urn:microsoft.com/office/officeart/2005/8/layout/process2"/>
    <dgm:cxn modelId="{1FED412A-93E5-4122-A382-2799826630D6}" type="presParOf" srcId="{C43591FA-0A46-484C-BF3A-A621904B050B}" destId="{3DDABB68-74FE-4311-B191-9065F3BB7BC1}" srcOrd="0" destOrd="0" presId="urn:microsoft.com/office/officeart/2005/8/layout/process2"/>
    <dgm:cxn modelId="{D4A62FBF-7E2D-45A9-8254-5040D6279DF1}" type="presParOf" srcId="{6549A697-C877-4A88-9F25-68F49318F904}" destId="{E58857C8-F03A-495E-8FB7-555D3BCF135F}" srcOrd="2" destOrd="0" presId="urn:microsoft.com/office/officeart/2005/8/layout/process2"/>
    <dgm:cxn modelId="{B6EF1FE5-1409-4B4A-97C6-A81E4ACF3A6C}" type="presParOf" srcId="{6549A697-C877-4A88-9F25-68F49318F904}" destId="{94B23C0E-6365-43CD-903B-72F776A8BE1E}" srcOrd="3" destOrd="0" presId="urn:microsoft.com/office/officeart/2005/8/layout/process2"/>
    <dgm:cxn modelId="{3248DF69-0FBE-4042-8123-B391C0D36971}" type="presParOf" srcId="{94B23C0E-6365-43CD-903B-72F776A8BE1E}" destId="{A4029C84-6884-4773-ACBC-4EA0C030DB8B}" srcOrd="0" destOrd="0" presId="urn:microsoft.com/office/officeart/2005/8/layout/process2"/>
    <dgm:cxn modelId="{45818140-EF33-4572-9CAA-EB725A71568F}" type="presParOf" srcId="{6549A697-C877-4A88-9F25-68F49318F904}" destId="{DB30F75A-EA02-450A-BEAB-4B72E1D45AA2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pPr/>
              <a:t>06/12/1441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xmlns="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91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05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01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80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92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18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63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73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68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56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586" y="3269377"/>
            <a:ext cx="3066687" cy="1662517"/>
          </a:xfrm>
        </p:spPr>
        <p:txBody>
          <a:bodyPr>
            <a:normAutofit fontScale="90000"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الثالث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صحة جهاز الدوران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4805916" y="276348"/>
            <a:ext cx="3755335" cy="1797002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902" y="2758858"/>
            <a:ext cx="2634914" cy="197618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99321" y="718319"/>
            <a:ext cx="3159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شكراً لاستماعكم</a:t>
            </a:r>
            <a:endParaRPr lang="ar-SA" sz="48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0726" y="3533954"/>
            <a:ext cx="1714500" cy="1285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8" y="1331728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20015" y="287079"/>
            <a:ext cx="3568502" cy="697408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4037" y="287079"/>
            <a:ext cx="8187070" cy="591286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مخرجات</a:t>
            </a:r>
            <a:r>
              <a:rPr lang="en-US" altLang="ar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" altLang="ar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التعلم</a:t>
            </a:r>
            <a:r>
              <a:rPr lang="en-US" altLang="ar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Oval 38">
            <a:extLst>
              <a:ext uri="{FF2B5EF4-FFF2-40B4-BE49-F238E27FC236}">
                <a16:creationId xmlns:lc="http://schemas.openxmlformats.org/drawingml/2006/lockedCanvas" xmlns=""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7106622" y="508638"/>
            <a:ext cx="1464730" cy="1098546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72">
            <a:extLst>
              <a:ext uri="{FF2B5EF4-FFF2-40B4-BE49-F238E27FC236}">
                <a16:creationId xmlns:lc="http://schemas.openxmlformats.org/drawingml/2006/lockedCanvas" xmlns=""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7304585" y="638361"/>
            <a:ext cx="1044790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7" name="Freeform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40" name="رسم تخطيطي 39"/>
          <p:cNvGraphicFramePr/>
          <p:nvPr/>
        </p:nvGraphicFramePr>
        <p:xfrm>
          <a:off x="914400" y="1131396"/>
          <a:ext cx="6192222" cy="240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07757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6361610" y="582133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تأمّل الصورة: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صورة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30" y="770135"/>
            <a:ext cx="3575880" cy="2693883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2785731" y="3644310"/>
            <a:ext cx="392341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أمارس الرياضة لأنها تنشّط دوران الدّم في الجسم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323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820" t="17188" r="60787" b="13481"/>
          <a:stretch>
            <a:fillRect/>
          </a:stretch>
        </p:blipFill>
        <p:spPr bwMode="auto">
          <a:xfrm>
            <a:off x="2828260" y="481123"/>
            <a:ext cx="2714713" cy="325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2828259" y="3635287"/>
            <a:ext cx="37851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لا أرتدي الملابس الضيّقة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22" y="341209"/>
            <a:ext cx="3993732" cy="21866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21122" y="2665147"/>
            <a:ext cx="39937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الابتعاد عن الأدوات الحادة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صورة 4" descr="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113" y="310470"/>
            <a:ext cx="3947162" cy="221742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578113" y="2665147"/>
            <a:ext cx="2109131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أغسل مكان الجرح بماء نظيف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8375" t="20676" r="48284" b="27870"/>
          <a:stretch>
            <a:fillRect/>
          </a:stretch>
        </p:blipFill>
        <p:spPr bwMode="auto">
          <a:xfrm>
            <a:off x="499369" y="789468"/>
            <a:ext cx="4105247" cy="267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7845" t="20458" r="10530" b="28743"/>
          <a:stretch>
            <a:fillRect/>
          </a:stretch>
        </p:blipFill>
        <p:spPr bwMode="auto">
          <a:xfrm>
            <a:off x="5178057" y="311003"/>
            <a:ext cx="3296091" cy="223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1850065" y="358849"/>
            <a:ext cx="5284382" cy="12280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2764466" y="358849"/>
            <a:ext cx="36682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عندما أصاب بجرح أتّبع الإجراءات التالية:</a:t>
            </a:r>
            <a:endParaRPr lang="ar-SA" sz="36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1906772" y="1618807"/>
          <a:ext cx="5450958" cy="242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على شكل سحابة 4"/>
          <p:cNvSpPr/>
          <p:nvPr/>
        </p:nvSpPr>
        <p:spPr>
          <a:xfrm>
            <a:off x="2509285" y="390747"/>
            <a:ext cx="5018567" cy="118021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3468074" y="319134"/>
            <a:ext cx="359380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latin typeface="Sakkal Majalla" pitchFamily="2" charset="-78"/>
                <a:cs typeface="Sakkal Majalla" pitchFamily="2" charset="-78"/>
              </a:rPr>
              <a:t>هل تعلم؟</a:t>
            </a:r>
            <a:endParaRPr lang="ar-SA" sz="8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18707" y="1924493"/>
            <a:ext cx="645396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ترك الجروح من دون تعقيم </a:t>
            </a:r>
            <a:r>
              <a:rPr lang="ar-SA" sz="40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 لا </a:t>
            </a:r>
            <a:r>
              <a:rPr lang="ar-SA" sz="4000" dirty="0" err="1" smtClean="0">
                <a:latin typeface="Sakkal Majalla" pitchFamily="2" charset="-78"/>
                <a:cs typeface="Sakkal Majalla" pitchFamily="2" charset="-78"/>
              </a:rPr>
              <a:t>ضماد</a:t>
            </a:r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 يعرضها للجراثيم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صورة 9" descr="ggg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637" y="3432389"/>
            <a:ext cx="157734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80" y="2839823"/>
            <a:ext cx="1188720" cy="184023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99730" y="781493"/>
            <a:ext cx="807011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ينشط الدورة الدموية:</a:t>
            </a:r>
            <a:b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ا- </a:t>
            </a:r>
            <a:r>
              <a:rPr lang="ar-SA" sz="3600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لنوم   2- تعقيم الجروح   3- ارتداء الملابس الضيقة       4- الرياضة        5- الاسترخاء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422606" y="389078"/>
            <a:ext cx="3147237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 smtClean="0"/>
              <a:t>اختر الإجابة الصحيحة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2179369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89</Words>
  <Application>Microsoft Office PowerPoint</Application>
  <PresentationFormat>عرض على الشاشة (9:16)‏</PresentationFormat>
  <Paragraphs>19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2" baseType="lpstr">
      <vt:lpstr>نسق Office</vt:lpstr>
      <vt:lpstr>school</vt:lpstr>
      <vt:lpstr>الصف : الثالث المادة : العلوم  الدرس : صحة جهاز الدوران</vt:lpstr>
      <vt:lpstr>مخرجات التعلم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96</cp:revision>
  <dcterms:created xsi:type="dcterms:W3CDTF">2020-05-02T02:36:07Z</dcterms:created>
  <dcterms:modified xsi:type="dcterms:W3CDTF">2020-07-26T18:15:59Z</dcterms:modified>
</cp:coreProperties>
</file>