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67" r:id="rId5"/>
    <p:sldId id="268" r:id="rId6"/>
    <p:sldId id="259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2838734" y="4776716"/>
            <a:ext cx="311169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 smtClean="0"/>
              <a:t>الدرس  الأول</a:t>
            </a:r>
          </a:p>
          <a:p>
            <a:pPr algn="ctr" rtl="1"/>
            <a:r>
              <a:rPr lang="ar-SA" sz="3600" dirty="0" smtClean="0"/>
              <a:t>عد تصاعديا واجمع الصفر</a:t>
            </a:r>
            <a:endParaRPr lang="ar-AE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09">
        <p:split orient="vert"/>
      </p:transition>
    </mc:Choice>
    <mc:Fallback xmlns="">
      <p:transition spd="slow" advTm="1120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تمرير أفقي 1"/>
          <p:cNvSpPr/>
          <p:nvPr/>
        </p:nvSpPr>
        <p:spPr>
          <a:xfrm>
            <a:off x="2074459" y="450377"/>
            <a:ext cx="4722125" cy="1132764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/>
              <a:t>عد تصاعديا واجمع الصفر</a:t>
            </a:r>
            <a:endParaRPr lang="ar-AE" sz="36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091821" y="1774209"/>
            <a:ext cx="712413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0070C0"/>
                </a:solidFill>
              </a:rPr>
              <a:t>عزيزي التلميذ يتوقع منك في نهاية الدرس ان:</a:t>
            </a:r>
          </a:p>
          <a:p>
            <a:pPr algn="r" rtl="1"/>
            <a:endParaRPr lang="ar-SA" sz="2400" dirty="0">
              <a:solidFill>
                <a:srgbClr val="FF0000"/>
              </a:solidFill>
            </a:endParaRPr>
          </a:p>
          <a:p>
            <a:pPr algn="r" rtl="1"/>
            <a:r>
              <a:rPr lang="ar-SA" sz="2400" dirty="0" smtClean="0">
                <a:solidFill>
                  <a:srgbClr val="FF0000"/>
                </a:solidFill>
              </a:rPr>
              <a:t>تجمع الاعداد ضمن 12</a:t>
            </a:r>
          </a:p>
          <a:p>
            <a:pPr algn="r" rtl="1"/>
            <a:endParaRPr lang="ar-SA" sz="2400" dirty="0"/>
          </a:p>
          <a:p>
            <a:pPr algn="r" rtl="1"/>
            <a:r>
              <a:rPr lang="ar-SA" sz="2400" dirty="0" smtClean="0">
                <a:solidFill>
                  <a:srgbClr val="00B050"/>
                </a:solidFill>
              </a:rPr>
              <a:t>تستخدم مستقيم الاعداد لإيجاد الجمع</a:t>
            </a:r>
            <a:endParaRPr lang="ar-AE" sz="24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Tm="188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2074459" y="450377"/>
            <a:ext cx="4722125" cy="1132764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/>
              <a:t>عد تصاعديا واجمع الصفر</a:t>
            </a:r>
            <a:endParaRPr lang="ar-AE" sz="3600" dirty="0"/>
          </a:p>
        </p:txBody>
      </p:sp>
      <p:cxnSp>
        <p:nvCxnSpPr>
          <p:cNvPr id="5" name="رابط كسهم مستقيم 4"/>
          <p:cNvCxnSpPr/>
          <p:nvPr/>
        </p:nvCxnSpPr>
        <p:spPr>
          <a:xfrm flipH="1" flipV="1">
            <a:off x="655093" y="3002507"/>
            <a:ext cx="7506268" cy="272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V="1">
            <a:off x="1815152" y="2888776"/>
            <a:ext cx="0" cy="277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V="1">
            <a:off x="2322393" y="2872853"/>
            <a:ext cx="0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2856926" y="2888776"/>
            <a:ext cx="0" cy="277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V="1">
            <a:off x="3343695" y="2888776"/>
            <a:ext cx="0" cy="2570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V="1">
            <a:off x="3837288" y="2879678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V="1">
            <a:off x="4317233" y="2879678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V="1">
            <a:off x="4783530" y="2879678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V="1">
            <a:off x="5249827" y="2859205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V="1">
            <a:off x="5736596" y="2879678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V="1">
            <a:off x="6223365" y="2872853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flipV="1">
            <a:off x="6648718" y="2888776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V="1">
            <a:off x="7087719" y="2888776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flipV="1">
            <a:off x="1248751" y="2888776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1009934" y="317538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0</a:t>
            </a:r>
            <a:endParaRPr lang="ar-AE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1694597" y="317538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1</a:t>
            </a:r>
            <a:endParaRPr lang="ar-AE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2226860" y="3235362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</a:t>
            </a:r>
            <a:endParaRPr lang="ar-AE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2759123" y="3203096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</a:t>
            </a:r>
            <a:endParaRPr lang="ar-AE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3174232" y="3235362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</a:t>
            </a:r>
            <a:endParaRPr lang="ar-AE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3700799" y="320891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5</a:t>
            </a:r>
            <a:endParaRPr lang="ar-AE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4169389" y="320891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6</a:t>
            </a:r>
            <a:endParaRPr lang="ar-AE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4666331" y="3213038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7</a:t>
            </a:r>
            <a:endParaRPr lang="ar-AE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5129225" y="3216155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8</a:t>
            </a:r>
            <a:endParaRPr lang="ar-AE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5595528" y="323250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9</a:t>
            </a:r>
            <a:endParaRPr lang="ar-AE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6089061" y="323250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10</a:t>
            </a:r>
            <a:endParaRPr lang="ar-AE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6507592" y="3272599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11</a:t>
            </a:r>
            <a:endParaRPr lang="ar-AE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963490" y="3272599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12</a:t>
            </a:r>
            <a:endParaRPr lang="ar-AE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2226860" y="1719618"/>
            <a:ext cx="60916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لنتذكر معا:</a:t>
            </a:r>
            <a:endParaRPr lang="ar-AE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785395" y="3796859"/>
            <a:ext cx="60916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ماذا نسمي الشكل السابق؟</a:t>
            </a:r>
          </a:p>
          <a:p>
            <a:pPr algn="r" rtl="1"/>
            <a:endParaRPr lang="ar-SA" sz="2400" dirty="0"/>
          </a:p>
          <a:p>
            <a:pPr algn="r" rtl="1"/>
            <a:r>
              <a:rPr lang="ar-SA" sz="2400" dirty="0" smtClean="0"/>
              <a:t>اعد </a:t>
            </a:r>
            <a:r>
              <a:rPr lang="ar-SA" sz="2400" dirty="0" err="1" smtClean="0"/>
              <a:t>ممررا</a:t>
            </a:r>
            <a:r>
              <a:rPr lang="ar-SA" sz="2400" dirty="0" smtClean="0"/>
              <a:t> اصبعي على مستقيم الاعداد</a:t>
            </a:r>
            <a:endParaRPr lang="ar-A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2117677" y="465456"/>
            <a:ext cx="4722125" cy="1132764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dirty="0"/>
              <a:t>عد تصاعديا واجمع الصفر</a:t>
            </a:r>
            <a:endParaRPr lang="ar-AE" sz="3600" dirty="0"/>
          </a:p>
        </p:txBody>
      </p:sp>
      <p:cxnSp>
        <p:nvCxnSpPr>
          <p:cNvPr id="5" name="رابط كسهم مستقيم 4"/>
          <p:cNvCxnSpPr/>
          <p:nvPr/>
        </p:nvCxnSpPr>
        <p:spPr>
          <a:xfrm flipH="1" flipV="1">
            <a:off x="655093" y="3002507"/>
            <a:ext cx="7506268" cy="272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V="1">
            <a:off x="1815152" y="2888776"/>
            <a:ext cx="0" cy="277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V="1">
            <a:off x="2322393" y="2872853"/>
            <a:ext cx="0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2856926" y="2888776"/>
            <a:ext cx="0" cy="277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V="1">
            <a:off x="3343695" y="2888776"/>
            <a:ext cx="0" cy="2570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V="1">
            <a:off x="3837288" y="2879678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V="1">
            <a:off x="4317233" y="2879678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V="1">
            <a:off x="4783530" y="2879678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V="1">
            <a:off x="5249827" y="2859205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V="1">
            <a:off x="5736596" y="2879678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V="1">
            <a:off x="6223365" y="2872853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flipV="1">
            <a:off x="6648718" y="2888776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V="1">
            <a:off x="7087719" y="2888776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flipV="1">
            <a:off x="1248751" y="2888776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1009934" y="317538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0</a:t>
            </a:r>
            <a:endParaRPr lang="ar-AE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1694597" y="317538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1</a:t>
            </a:r>
            <a:endParaRPr lang="ar-AE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2226860" y="3235362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</a:t>
            </a:r>
            <a:endParaRPr lang="ar-AE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2759123" y="3203096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</a:t>
            </a:r>
            <a:endParaRPr lang="ar-AE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3174232" y="3235362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</a:t>
            </a:r>
            <a:endParaRPr lang="ar-AE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3700799" y="320891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5</a:t>
            </a:r>
            <a:endParaRPr lang="ar-AE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4169389" y="320891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6</a:t>
            </a:r>
            <a:endParaRPr lang="ar-AE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4666331" y="3213038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7</a:t>
            </a:r>
            <a:endParaRPr lang="ar-AE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5129225" y="3216155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8</a:t>
            </a:r>
            <a:endParaRPr lang="ar-AE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5595528" y="323250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9</a:t>
            </a:r>
            <a:endParaRPr lang="ar-AE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6089061" y="323250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10</a:t>
            </a:r>
            <a:endParaRPr lang="ar-AE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6507592" y="3272599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11</a:t>
            </a:r>
            <a:endParaRPr lang="ar-AE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963490" y="3272599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12</a:t>
            </a:r>
            <a:endParaRPr lang="ar-AE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2226860" y="1719618"/>
            <a:ext cx="60916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النشاط الأول:</a:t>
            </a:r>
          </a:p>
          <a:p>
            <a:pPr algn="r" rtl="1"/>
            <a:r>
              <a:rPr lang="ar-SA" dirty="0" smtClean="0"/>
              <a:t>عند سعاد 7 شوك .اضافت شوكتين(2شوكة)ما </a:t>
            </a:r>
            <a:r>
              <a:rPr lang="ar-SA" dirty="0" err="1" smtClean="0"/>
              <a:t>عددالشوك</a:t>
            </a:r>
            <a:r>
              <a:rPr lang="ar-SA" dirty="0" smtClean="0"/>
              <a:t> الان؟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655093" y="3641931"/>
            <a:ext cx="25191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7+2=9</a:t>
            </a:r>
            <a:endParaRPr lang="ar-AE" dirty="0"/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2925307" y="4048500"/>
            <a:ext cx="3743742" cy="1816521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000" dirty="0" smtClean="0"/>
              <a:t>ملاحظة: أبدأ </a:t>
            </a:r>
            <a:r>
              <a:rPr lang="ar-SA" sz="2000" dirty="0" smtClean="0"/>
              <a:t>العد ب(0)ثم انتقل الى العدد 7.ومن ثم اعد تصاعديا هكذا 7, 8, </a:t>
            </a:r>
            <a:r>
              <a:rPr lang="ar-SA" dirty="0" smtClean="0"/>
              <a:t>9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267440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2074459" y="450377"/>
            <a:ext cx="4722125" cy="1132764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dirty="0"/>
              <a:t>عد تصاعديا واجمع الصفر</a:t>
            </a:r>
            <a:endParaRPr lang="ar-AE" sz="3600" dirty="0"/>
          </a:p>
        </p:txBody>
      </p:sp>
      <p:cxnSp>
        <p:nvCxnSpPr>
          <p:cNvPr id="5" name="رابط كسهم مستقيم 4"/>
          <p:cNvCxnSpPr/>
          <p:nvPr/>
        </p:nvCxnSpPr>
        <p:spPr>
          <a:xfrm flipH="1" flipV="1">
            <a:off x="655093" y="3002507"/>
            <a:ext cx="7506268" cy="272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V="1">
            <a:off x="1815152" y="2888776"/>
            <a:ext cx="0" cy="277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V="1">
            <a:off x="2322393" y="2872853"/>
            <a:ext cx="0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2856926" y="2888776"/>
            <a:ext cx="0" cy="277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V="1">
            <a:off x="3343695" y="2888776"/>
            <a:ext cx="0" cy="2570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V="1">
            <a:off x="3837288" y="2879678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V="1">
            <a:off x="4317233" y="2879678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V="1">
            <a:off x="4783530" y="2879678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V="1">
            <a:off x="5249827" y="2859205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V="1">
            <a:off x="5736596" y="2879678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V="1">
            <a:off x="6223365" y="2872853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flipV="1">
            <a:off x="6648718" y="2888776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V="1">
            <a:off x="7087719" y="2888776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 flipV="1">
            <a:off x="1248751" y="2888776"/>
            <a:ext cx="13648" cy="286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1009934" y="317538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0</a:t>
            </a:r>
            <a:endParaRPr lang="ar-AE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1694597" y="317538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1</a:t>
            </a:r>
            <a:endParaRPr lang="ar-AE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2226860" y="3235362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</a:t>
            </a:r>
            <a:endParaRPr lang="ar-AE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2759123" y="3203096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</a:t>
            </a:r>
            <a:endParaRPr lang="ar-AE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3174232" y="3235362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</a:t>
            </a:r>
            <a:endParaRPr lang="ar-AE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3700799" y="320891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5</a:t>
            </a:r>
            <a:endParaRPr lang="ar-AE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4169389" y="320891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6</a:t>
            </a:r>
            <a:endParaRPr lang="ar-AE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4666331" y="3213038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7</a:t>
            </a:r>
            <a:endParaRPr lang="ar-AE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5129225" y="3216155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8</a:t>
            </a:r>
            <a:endParaRPr lang="ar-AE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5595528" y="323250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9</a:t>
            </a:r>
            <a:endParaRPr lang="ar-AE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6089061" y="3232500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10</a:t>
            </a:r>
            <a:endParaRPr lang="ar-AE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6507592" y="3272599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11</a:t>
            </a:r>
            <a:endParaRPr lang="ar-AE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963490" y="3272599"/>
            <a:ext cx="532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12</a:t>
            </a:r>
            <a:endParaRPr lang="ar-AE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2226860" y="1719618"/>
            <a:ext cx="60916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:</a:t>
            </a:r>
            <a:endParaRPr lang="ar-AE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2006221" y="1746913"/>
            <a:ext cx="61414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استخدم خط الاعداد.اكتب ناتج الجمع</a:t>
            </a:r>
            <a:endParaRPr lang="ar-AE" sz="24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2117677" y="2247416"/>
            <a:ext cx="59345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 smtClean="0"/>
              <a:t>6+2=                             9+1=                       6+0=</a:t>
            </a:r>
          </a:p>
          <a:p>
            <a:pPr algn="r"/>
            <a:endParaRPr lang="ar-AE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5799232" y="4155531"/>
            <a:ext cx="80521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 smtClean="0"/>
              <a:t>4</a:t>
            </a:r>
          </a:p>
          <a:p>
            <a:pPr algn="r" rtl="1"/>
            <a:r>
              <a:rPr lang="ar-SA" dirty="0" smtClean="0"/>
              <a:t>+</a:t>
            </a:r>
          </a:p>
          <a:p>
            <a:pPr algn="ctr" rtl="1"/>
            <a:r>
              <a:rPr lang="ar-SA" dirty="0" smtClean="0"/>
              <a:t>0</a:t>
            </a:r>
            <a:endParaRPr lang="ar-AE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4076850" y="4162355"/>
            <a:ext cx="80521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 smtClean="0"/>
              <a:t>9</a:t>
            </a:r>
          </a:p>
          <a:p>
            <a:pPr algn="r" rtl="1"/>
            <a:r>
              <a:rPr lang="ar-SA" dirty="0" smtClean="0"/>
              <a:t>+</a:t>
            </a:r>
          </a:p>
          <a:p>
            <a:pPr algn="ctr" rtl="1"/>
            <a:r>
              <a:rPr lang="ar-SA" dirty="0" smtClean="0"/>
              <a:t>3</a:t>
            </a:r>
            <a:endParaRPr lang="ar-AE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2838924" y="4148707"/>
            <a:ext cx="80521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 smtClean="0"/>
              <a:t>8</a:t>
            </a:r>
          </a:p>
          <a:p>
            <a:pPr algn="r" rtl="1"/>
            <a:r>
              <a:rPr lang="ar-SA" dirty="0" smtClean="0"/>
              <a:t>+</a:t>
            </a:r>
          </a:p>
          <a:p>
            <a:pPr algn="ctr" rtl="1"/>
            <a:r>
              <a:rPr lang="ar-SA" dirty="0" smtClean="0"/>
              <a:t>4</a:t>
            </a:r>
            <a:endParaRPr lang="ar-AE" dirty="0"/>
          </a:p>
        </p:txBody>
      </p:sp>
      <p:cxnSp>
        <p:nvCxnSpPr>
          <p:cNvPr id="45" name="رابط مستقيم 44"/>
          <p:cNvCxnSpPr/>
          <p:nvPr/>
        </p:nvCxnSpPr>
        <p:spPr>
          <a:xfrm flipH="1" flipV="1">
            <a:off x="5785776" y="5072037"/>
            <a:ext cx="805218" cy="13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H="1" flipV="1">
            <a:off x="4214681" y="5085685"/>
            <a:ext cx="805218" cy="13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flipH="1" flipV="1">
            <a:off x="2838924" y="5104870"/>
            <a:ext cx="805218" cy="13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مربع نص 1"/>
          <p:cNvSpPr txBox="1"/>
          <p:nvPr/>
        </p:nvSpPr>
        <p:spPr>
          <a:xfrm>
            <a:off x="6773723" y="2247416"/>
            <a:ext cx="4558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8</a:t>
            </a:r>
            <a:endParaRPr lang="ar-AE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4674537" y="2280640"/>
            <a:ext cx="4558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10</a:t>
            </a:r>
            <a:endParaRPr lang="ar-AE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2628977" y="2245392"/>
            <a:ext cx="4558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6</a:t>
            </a:r>
            <a:endParaRPr lang="ar-AE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6051694" y="5263228"/>
            <a:ext cx="4558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4</a:t>
            </a:r>
            <a:endParaRPr lang="ar-AE" dirty="0"/>
          </a:p>
        </p:txBody>
      </p:sp>
      <p:sp>
        <p:nvSpPr>
          <p:cNvPr id="51" name="مربع نص 50"/>
          <p:cNvSpPr txBox="1"/>
          <p:nvPr/>
        </p:nvSpPr>
        <p:spPr>
          <a:xfrm>
            <a:off x="4389341" y="5230962"/>
            <a:ext cx="4558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12</a:t>
            </a:r>
            <a:endParaRPr lang="ar-AE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3025254" y="5263228"/>
            <a:ext cx="4558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12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002808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2117677" y="465456"/>
            <a:ext cx="4722125" cy="1132764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dirty="0"/>
              <a:t>عد تصاعديا واجمع الصفر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545910" y="1598220"/>
            <a:ext cx="76563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اجمع ما يلي: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839802" y="2251881"/>
            <a:ext cx="8984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 smtClean="0"/>
              <a:t>8</a:t>
            </a:r>
          </a:p>
          <a:p>
            <a:pPr algn="r"/>
            <a:r>
              <a:rPr lang="ar-SA" dirty="0" smtClean="0"/>
              <a:t>+</a:t>
            </a:r>
          </a:p>
          <a:p>
            <a:pPr algn="r"/>
            <a:r>
              <a:rPr lang="ar-SA" dirty="0"/>
              <a:t>1</a:t>
            </a:r>
            <a:endParaRPr lang="ar-AE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559187" y="2251881"/>
            <a:ext cx="8984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6</a:t>
            </a:r>
            <a:endParaRPr lang="ar-SA" dirty="0" smtClean="0"/>
          </a:p>
          <a:p>
            <a:pPr algn="r"/>
            <a:r>
              <a:rPr lang="ar-SA" dirty="0" smtClean="0"/>
              <a:t>+</a:t>
            </a:r>
          </a:p>
          <a:p>
            <a:pPr algn="ctr"/>
            <a:r>
              <a:rPr lang="ar-SA" dirty="0" smtClean="0"/>
              <a:t>3</a:t>
            </a:r>
            <a:endParaRPr lang="ar-AE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167115" y="2200184"/>
            <a:ext cx="8984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3</a:t>
            </a:r>
          </a:p>
          <a:p>
            <a:pPr algn="r"/>
            <a:r>
              <a:rPr lang="ar-SA" dirty="0" smtClean="0"/>
              <a:t>+</a:t>
            </a:r>
          </a:p>
          <a:p>
            <a:pPr algn="ctr"/>
            <a:r>
              <a:rPr lang="ar-SA" dirty="0" smtClean="0"/>
              <a:t>3</a:t>
            </a:r>
            <a:endParaRPr lang="ar-AE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572600" y="2200184"/>
            <a:ext cx="8984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9</a:t>
            </a:r>
          </a:p>
          <a:p>
            <a:pPr algn="r"/>
            <a:r>
              <a:rPr lang="ar-SA" dirty="0" smtClean="0"/>
              <a:t>+</a:t>
            </a:r>
          </a:p>
          <a:p>
            <a:pPr algn="ctr"/>
            <a:r>
              <a:rPr lang="ar-SA" dirty="0" smtClean="0"/>
              <a:t>2</a:t>
            </a:r>
            <a:endParaRPr lang="ar-AE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219198" y="2238685"/>
            <a:ext cx="8984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6</a:t>
            </a:r>
          </a:p>
          <a:p>
            <a:pPr algn="r"/>
            <a:r>
              <a:rPr lang="ar-SA" dirty="0" smtClean="0"/>
              <a:t>+</a:t>
            </a:r>
          </a:p>
          <a:p>
            <a:pPr algn="ctr"/>
            <a:r>
              <a:rPr lang="ar-SA" dirty="0" smtClean="0"/>
              <a:t>5</a:t>
            </a:r>
            <a:endParaRPr lang="ar-AE" dirty="0"/>
          </a:p>
        </p:txBody>
      </p:sp>
      <p:cxnSp>
        <p:nvCxnSpPr>
          <p:cNvPr id="11" name="رابط مستقيم 10"/>
          <p:cNvCxnSpPr/>
          <p:nvPr/>
        </p:nvCxnSpPr>
        <p:spPr>
          <a:xfrm flipH="1">
            <a:off x="7153702" y="3254204"/>
            <a:ext cx="9667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5490951" y="3254204"/>
            <a:ext cx="9667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>
            <a:off x="4167115" y="3248868"/>
            <a:ext cx="9667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2668136" y="3270827"/>
            <a:ext cx="9667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1117976" y="3270827"/>
            <a:ext cx="9667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 advTm="532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760561" y="1508185"/>
            <a:ext cx="567064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AE" sz="2400" dirty="0"/>
          </a:p>
          <a:p>
            <a:pPr algn="ctr" rtl="1"/>
            <a:r>
              <a:rPr lang="en-US" sz="2400" dirty="0"/>
              <a:t>  </a:t>
            </a:r>
            <a:r>
              <a:rPr lang="en-US" sz="2400" dirty="0" smtClean="0"/>
              <a:t>                                          </a:t>
            </a:r>
            <a:r>
              <a:rPr lang="ar-AE" sz="2400" dirty="0" smtClean="0"/>
              <a:t>                                </a:t>
            </a:r>
            <a:r>
              <a:rPr lang="ar-SA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</a:t>
            </a:r>
            <a:r>
              <a:rPr lang="ar-SA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الطالب</a:t>
            </a:r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</a:t>
            </a:r>
            <a:r>
              <a:rPr lang="en-US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</a:t>
            </a:r>
            <a:r>
              <a:rPr lang="ar-SA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</a:t>
            </a:r>
            <a:r>
              <a:rPr lang="ar-SA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</a:t>
            </a:r>
            <a:r>
              <a:rPr lang="ar-SA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حل التمرين الموجود في الملف المرفق مع الفيديو</a:t>
            </a:r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/>
            <a:r>
              <a:rPr lang="ar-SA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</a:t>
            </a:r>
            <a:r>
              <a:rPr lang="ar-SA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ولي امر الطالب :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</a:t>
            </a:r>
            <a:r>
              <a:rPr lang="ar-SA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</a:t>
            </a:r>
            <a:r>
              <a:rPr lang="en-US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</a:t>
            </a:r>
            <a:endParaRPr lang="ar-SA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والسلام عليكم ورحمة الله وبركاته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</a:t>
            </a:r>
            <a:endParaRPr lang="ar-SA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/>
            <a:r>
              <a:rPr lang="ar-SA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دمتم بخير                                    </a:t>
            </a:r>
            <a:endParaRPr lang="ar-AE" sz="2400" dirty="0"/>
          </a:p>
        </p:txBody>
      </p:sp>
      <p:sp>
        <p:nvSpPr>
          <p:cNvPr id="5" name="تمرير أفقي 4"/>
          <p:cNvSpPr/>
          <p:nvPr/>
        </p:nvSpPr>
        <p:spPr>
          <a:xfrm>
            <a:off x="2117677" y="465456"/>
            <a:ext cx="4722125" cy="1132764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dirty="0"/>
              <a:t>عد تصاعديا واجمع الصفر</a:t>
            </a:r>
            <a:endParaRPr lang="ar-AE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6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0"/>
    </mc:Choice>
    <mc:Fallback xmlns="">
      <p:transition spd="slow" advTm="14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3|3.4|0.8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4.8|1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223</TotalTime>
  <Words>218</Words>
  <Application>Microsoft Office PowerPoint</Application>
  <PresentationFormat>عرض على الشاشة (3:4)‏</PresentationFormat>
  <Paragraphs>104</Paragraphs>
  <Slides>7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Arabic Typesetting</vt:lpstr>
      <vt:lpstr>Arial</vt:lpstr>
      <vt:lpstr>Calibri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27</cp:revision>
  <dcterms:created xsi:type="dcterms:W3CDTF">2020-05-02T02:36:07Z</dcterms:created>
  <dcterms:modified xsi:type="dcterms:W3CDTF">2020-06-15T17:22:51Z</dcterms:modified>
</cp:coreProperties>
</file>