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216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770142"/>
            <a:ext cx="3761405" cy="2883876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الأساسي</a:t>
            </a:r>
            <a:b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ED79DA8-B546-4A30-A1E2-AB566A61E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9298" y="5337257"/>
            <a:ext cx="2011680" cy="1415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142D44A-A142-470E-B955-E6C26D95C4F5}"/>
              </a:ext>
            </a:extLst>
          </p:cNvPr>
          <p:cNvSpPr txBox="1"/>
          <p:nvPr/>
        </p:nvSpPr>
        <p:spPr>
          <a:xfrm>
            <a:off x="-172929" y="9674919"/>
            <a:ext cx="840329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4" tooltip="http://pngimg.com/download/21625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5" tooltip="https://creativecommons.org/licenses/by-nc/3.0/"/>
              </a:rPr>
              <a:t>CC BY-NC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العلوم – الصف الثالث الأساسي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026"/>
            <a:ext cx="8229600" cy="4874138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سندرس في كتاب العلوم هذا العام: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وجة مزدوجة 3">
            <a:extLst>
              <a:ext uri="{FF2B5EF4-FFF2-40B4-BE49-F238E27FC236}">
                <a16:creationId xmlns:a16="http://schemas.microsoft.com/office/drawing/2014/main" id="{2906EBEA-12D5-4AE4-929E-B98B5ED6B258}"/>
              </a:ext>
            </a:extLst>
          </p:cNvPr>
          <p:cNvSpPr/>
          <p:nvPr/>
        </p:nvSpPr>
        <p:spPr>
          <a:xfrm>
            <a:off x="5310556" y="1825283"/>
            <a:ext cx="3376244" cy="1241474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يفيد الإنسانَ</a:t>
            </a:r>
          </a:p>
          <a:p>
            <a:pPr algn="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وصحتَه وغذاءَه</a:t>
            </a:r>
          </a:p>
          <a:p>
            <a:pPr algn="r"/>
            <a:endParaRPr lang="ar-SA" sz="24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5E6FB3B-8733-432E-8CB0-05BA31D5E0AF}"/>
              </a:ext>
            </a:extLst>
          </p:cNvPr>
          <p:cNvSpPr/>
          <p:nvPr/>
        </p:nvSpPr>
        <p:spPr>
          <a:xfrm>
            <a:off x="5187071" y="1813694"/>
            <a:ext cx="1603718" cy="135153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000" r="-6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موجة مزدوجة 6">
            <a:extLst>
              <a:ext uri="{FF2B5EF4-FFF2-40B4-BE49-F238E27FC236}">
                <a16:creationId xmlns:a16="http://schemas.microsoft.com/office/drawing/2014/main" id="{C22F0CF9-8C7C-4FE7-A329-E8089FC27E78}"/>
              </a:ext>
            </a:extLst>
          </p:cNvPr>
          <p:cNvSpPr/>
          <p:nvPr/>
        </p:nvSpPr>
        <p:spPr>
          <a:xfrm flipH="1">
            <a:off x="262591" y="1688122"/>
            <a:ext cx="4309409" cy="1477108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نتعرّفُ على كائنات حيّةٍ مفيدةٍ</a:t>
            </a:r>
          </a:p>
          <a:p>
            <a:pPr lvl="0" algn="r" rtl="1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وأخرى ضارةٍ حتى نتجنّبَ </a:t>
            </a:r>
          </a:p>
          <a:p>
            <a:pPr lvl="0" algn="r" rtl="1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ضررَها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46ED92A-7296-45D7-84C4-B00533C9D05F}"/>
              </a:ext>
            </a:extLst>
          </p:cNvPr>
          <p:cNvSpPr/>
          <p:nvPr/>
        </p:nvSpPr>
        <p:spPr>
          <a:xfrm>
            <a:off x="262591" y="1589649"/>
            <a:ext cx="1475548" cy="1575581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موجة مزدوجة 8">
            <a:extLst>
              <a:ext uri="{FF2B5EF4-FFF2-40B4-BE49-F238E27FC236}">
                <a16:creationId xmlns:a16="http://schemas.microsoft.com/office/drawing/2014/main" id="{DDCF4F2A-9C84-4F86-B579-8AF641445B95}"/>
              </a:ext>
            </a:extLst>
          </p:cNvPr>
          <p:cNvSpPr/>
          <p:nvPr/>
        </p:nvSpPr>
        <p:spPr>
          <a:xfrm>
            <a:off x="2672861" y="3337241"/>
            <a:ext cx="4117928" cy="1485181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أشياء يستخدمُها الإنسانُ</a:t>
            </a:r>
          </a:p>
          <a:p>
            <a:pPr lvl="0" algn="r" rtl="1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عيشِه </a:t>
            </a:r>
          </a:p>
          <a:p>
            <a:pPr lvl="0" algn="r" rtl="1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سطحِ الأرضِ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6DEA320-4014-416B-8641-C8E6E2BC811B}"/>
              </a:ext>
            </a:extLst>
          </p:cNvPr>
          <p:cNvSpPr/>
          <p:nvPr/>
        </p:nvSpPr>
        <p:spPr>
          <a:xfrm>
            <a:off x="2672861" y="3337241"/>
            <a:ext cx="1463040" cy="1575581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الحدة الأولى: استكشاف الأحياء، جسم الإنسان وصحته</a:t>
            </a:r>
            <a:b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الجهاز الهضمي وصحته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الدرس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الأول:</a:t>
            </a:r>
            <a:r>
              <a:rPr lang="ar-SA" dirty="0"/>
              <a:t> </a:t>
            </a:r>
            <a:r>
              <a:rPr lang="ar-SA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أقسام</a:t>
            </a:r>
            <a:r>
              <a:rPr lang="ar-SA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جهاز</a:t>
            </a:r>
            <a:r>
              <a:rPr lang="ar-SA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الهضم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في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نهاية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الدرس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ستكون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عزيزي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التلميذ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قادرا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تتعرّفَ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أقسامِ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جهازِ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الهضمِ.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تكتشفَ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وظيفةَ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كلِّ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قسمٍ.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98"/>
            <a:ext cx="8229600" cy="629847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أقسام جهاز الهضم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012874"/>
            <a:ext cx="9485727" cy="4943421"/>
          </a:xfrm>
        </p:spPr>
        <p:txBody>
          <a:bodyPr>
            <a:normAutofit/>
          </a:bodyPr>
          <a:lstStyle/>
          <a:p>
            <a:pPr algn="r" rtl="1"/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3C7B088-B440-459F-A68E-B3CEDA8F59C2}"/>
              </a:ext>
            </a:extLst>
          </p:cNvPr>
          <p:cNvSpPr/>
          <p:nvPr/>
        </p:nvSpPr>
        <p:spPr>
          <a:xfrm>
            <a:off x="7177455" y="1151209"/>
            <a:ext cx="1276644" cy="556953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الفم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D9CFC1CF-B3E8-405D-B6A5-23B5F7843110}"/>
              </a:ext>
            </a:extLst>
          </p:cNvPr>
          <p:cNvSpPr/>
          <p:nvPr/>
        </p:nvSpPr>
        <p:spPr>
          <a:xfrm>
            <a:off x="6445336" y="1840948"/>
            <a:ext cx="2124221" cy="50566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الأسنان واللسان والغدد اللعابية</a:t>
            </a: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0E035607-20ED-4D78-A12A-11859210D0B1}"/>
              </a:ext>
            </a:extLst>
          </p:cNvPr>
          <p:cNvSpPr/>
          <p:nvPr/>
        </p:nvSpPr>
        <p:spPr>
          <a:xfrm>
            <a:off x="5503102" y="1177823"/>
            <a:ext cx="1276644" cy="556953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البلعوم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280277E-3072-4A50-8441-2B7436F9C16F}"/>
              </a:ext>
            </a:extLst>
          </p:cNvPr>
          <p:cNvSpPr/>
          <p:nvPr/>
        </p:nvSpPr>
        <p:spPr>
          <a:xfrm>
            <a:off x="4826977" y="1877898"/>
            <a:ext cx="2124221" cy="55695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ملتقى الطريقين الهضمي والتنفسي</a:t>
            </a:r>
          </a:p>
        </p:txBody>
      </p:sp>
      <p:sp>
        <p:nvSpPr>
          <p:cNvPr id="26" name="فقاعة الكلام: بيضاوية 25">
            <a:extLst>
              <a:ext uri="{FF2B5EF4-FFF2-40B4-BE49-F238E27FC236}">
                <a16:creationId xmlns:a16="http://schemas.microsoft.com/office/drawing/2014/main" id="{B25D3A2D-2E2F-4960-92E0-01A9F8D0ADEC}"/>
              </a:ext>
            </a:extLst>
          </p:cNvPr>
          <p:cNvSpPr/>
          <p:nvPr/>
        </p:nvSpPr>
        <p:spPr>
          <a:xfrm>
            <a:off x="3706234" y="1291761"/>
            <a:ext cx="1276644" cy="556953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المريء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E6A4E3AA-AD29-42E7-A990-74F3589508A2}"/>
              </a:ext>
            </a:extLst>
          </p:cNvPr>
          <p:cNvSpPr/>
          <p:nvPr/>
        </p:nvSpPr>
        <p:spPr>
          <a:xfrm>
            <a:off x="3279521" y="1924471"/>
            <a:ext cx="1851660" cy="598989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طريق نقل اللقمة إلى المعدة</a:t>
            </a:r>
          </a:p>
        </p:txBody>
      </p:sp>
      <p:sp>
        <p:nvSpPr>
          <p:cNvPr id="28" name="فقاعة الكلام: بيضاوية 27">
            <a:extLst>
              <a:ext uri="{FF2B5EF4-FFF2-40B4-BE49-F238E27FC236}">
                <a16:creationId xmlns:a16="http://schemas.microsoft.com/office/drawing/2014/main" id="{D256D19B-540B-48D1-A856-5085E59C03C9}"/>
              </a:ext>
            </a:extLst>
          </p:cNvPr>
          <p:cNvSpPr/>
          <p:nvPr/>
        </p:nvSpPr>
        <p:spPr>
          <a:xfrm>
            <a:off x="1460252" y="1249365"/>
            <a:ext cx="1276644" cy="556953"/>
          </a:xfrm>
          <a:prstGeom prst="wedgeEllipse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الكبد</a:t>
            </a: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B0DC3F2-8F5B-42FA-A6AA-E075C1284794}"/>
              </a:ext>
            </a:extLst>
          </p:cNvPr>
          <p:cNvSpPr/>
          <p:nvPr/>
        </p:nvSpPr>
        <p:spPr>
          <a:xfrm>
            <a:off x="457199" y="1993398"/>
            <a:ext cx="2623625" cy="74334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داخله الحويصل الصفراوي، يفرز العصارة الصفراوية</a:t>
            </a:r>
          </a:p>
        </p:txBody>
      </p:sp>
      <p:sp>
        <p:nvSpPr>
          <p:cNvPr id="30" name="فقاعة الكلام: بيضاوية 29">
            <a:extLst>
              <a:ext uri="{FF2B5EF4-FFF2-40B4-BE49-F238E27FC236}">
                <a16:creationId xmlns:a16="http://schemas.microsoft.com/office/drawing/2014/main" id="{F5F701D8-F18E-4F63-90AD-62A1C217065C}"/>
              </a:ext>
            </a:extLst>
          </p:cNvPr>
          <p:cNvSpPr/>
          <p:nvPr/>
        </p:nvSpPr>
        <p:spPr>
          <a:xfrm>
            <a:off x="6836307" y="2458263"/>
            <a:ext cx="1276644" cy="556953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المعدة</a:t>
            </a:r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93D59813-D5FB-4EAF-ABA0-86055363CB3B}"/>
              </a:ext>
            </a:extLst>
          </p:cNvPr>
          <p:cNvSpPr/>
          <p:nvPr/>
        </p:nvSpPr>
        <p:spPr>
          <a:xfrm>
            <a:off x="5519809" y="3074890"/>
            <a:ext cx="2124221" cy="108556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تحرك الطعام، وتمزجه بالعصارات الهاضمة(العصارة المعدية)</a:t>
            </a:r>
          </a:p>
        </p:txBody>
      </p:sp>
      <p:sp>
        <p:nvSpPr>
          <p:cNvPr id="32" name="فقاعة الكلام: بيضاوية 31">
            <a:extLst>
              <a:ext uri="{FF2B5EF4-FFF2-40B4-BE49-F238E27FC236}">
                <a16:creationId xmlns:a16="http://schemas.microsoft.com/office/drawing/2014/main" id="{01F5FCEE-DF14-433B-91B3-37C53A8148E4}"/>
              </a:ext>
            </a:extLst>
          </p:cNvPr>
          <p:cNvSpPr/>
          <p:nvPr/>
        </p:nvSpPr>
        <p:spPr>
          <a:xfrm>
            <a:off x="3509889" y="2752820"/>
            <a:ext cx="2124221" cy="695884"/>
          </a:xfrm>
          <a:prstGeom prst="wedgeEllipse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المعثكلة</a:t>
            </a:r>
          </a:p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(البنكرياس)</a:t>
            </a: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id="{8D7E29BB-87C3-4910-A749-AB8068EA87C4}"/>
              </a:ext>
            </a:extLst>
          </p:cNvPr>
          <p:cNvSpPr/>
          <p:nvPr/>
        </p:nvSpPr>
        <p:spPr>
          <a:xfrm>
            <a:off x="829994" y="2904522"/>
            <a:ext cx="1889760" cy="636399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المعي الدقيق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C5B823AC-0702-47E2-B610-B6B840FADE1D}"/>
              </a:ext>
            </a:extLst>
          </p:cNvPr>
          <p:cNvSpPr/>
          <p:nvPr/>
        </p:nvSpPr>
        <p:spPr>
          <a:xfrm>
            <a:off x="3318214" y="3625923"/>
            <a:ext cx="2001127" cy="82385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تفرز  عصارة البنكرياس لتنظيم السكر في الدم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02F6BCFA-89FF-4D86-B2FF-D15FCE7C690A}"/>
              </a:ext>
            </a:extLst>
          </p:cNvPr>
          <p:cNvSpPr/>
          <p:nvPr/>
        </p:nvSpPr>
        <p:spPr>
          <a:xfrm>
            <a:off x="518158" y="3625922"/>
            <a:ext cx="2201595" cy="82385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يهضم الطعام ويمتص الفوائد الغذائية منه</a:t>
            </a:r>
          </a:p>
        </p:txBody>
      </p:sp>
      <p:sp>
        <p:nvSpPr>
          <p:cNvPr id="36" name="فقاعة الكلام: بيضاوية 35">
            <a:extLst>
              <a:ext uri="{FF2B5EF4-FFF2-40B4-BE49-F238E27FC236}">
                <a16:creationId xmlns:a16="http://schemas.microsoft.com/office/drawing/2014/main" id="{1C27DD2C-F970-4999-8A84-AF5B59AB30BC}"/>
              </a:ext>
            </a:extLst>
          </p:cNvPr>
          <p:cNvSpPr/>
          <p:nvPr/>
        </p:nvSpPr>
        <p:spPr>
          <a:xfrm>
            <a:off x="5519809" y="4331779"/>
            <a:ext cx="1390945" cy="681215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المعي الغليظ</a:t>
            </a:r>
          </a:p>
        </p:txBody>
      </p:sp>
      <p:sp>
        <p:nvSpPr>
          <p:cNvPr id="37" name="فقاعة الكلام: بيضاوية 36">
            <a:extLst>
              <a:ext uri="{FF2B5EF4-FFF2-40B4-BE49-F238E27FC236}">
                <a16:creationId xmlns:a16="http://schemas.microsoft.com/office/drawing/2014/main" id="{0AE6A7CA-FD5A-4143-836F-26ACEECA3821}"/>
              </a:ext>
            </a:extLst>
          </p:cNvPr>
          <p:cNvSpPr/>
          <p:nvPr/>
        </p:nvSpPr>
        <p:spPr>
          <a:xfrm>
            <a:off x="3680456" y="4626993"/>
            <a:ext cx="1276644" cy="556953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الشرج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51ECE9D-C934-4EE7-8156-147873F5193D}"/>
              </a:ext>
            </a:extLst>
          </p:cNvPr>
          <p:cNvSpPr/>
          <p:nvPr/>
        </p:nvSpPr>
        <p:spPr>
          <a:xfrm>
            <a:off x="5319341" y="5302312"/>
            <a:ext cx="1691636" cy="73898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يحرر الفضلات إلى الخارج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2EBFE00F-BFFB-4546-9972-2A902528C79C}"/>
              </a:ext>
            </a:extLst>
          </p:cNvPr>
          <p:cNvSpPr/>
          <p:nvPr/>
        </p:nvSpPr>
        <p:spPr>
          <a:xfrm>
            <a:off x="3318214" y="5293310"/>
            <a:ext cx="1810629" cy="70588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يطرح الفضلات خارج الجسم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عنوان 36">
            <a:extLst>
              <a:ext uri="{FF2B5EF4-FFF2-40B4-BE49-F238E27FC236}">
                <a16:creationId xmlns:a16="http://schemas.microsoft.com/office/drawing/2014/main" id="{BBA3A491-A354-493C-A771-D3CF646B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8402"/>
          </a:xfrm>
        </p:spPr>
        <p:txBody>
          <a:bodyPr/>
          <a:lstStyle/>
          <a:p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السبيلُ الهضميّ: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هو الطريقُ الذي تسلكُه الأغذيةُ التي نتناولُها، تبدأُ من الفمِ يليه البلعومُ فالمريءُ فالمعدةُ فالمعي الدقيقُ فالمعي الغليظُ وينتهي بالشرجِ.</a:t>
            </a:r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BB4A54A-6F08-4905-A1B1-08B520390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13000" contrast="53000"/>
                    </a14:imgEffect>
                  </a14:imgLayer>
                </a14:imgProps>
              </a:ext>
            </a:extLst>
          </a:blip>
          <a:srcRect l="15824" r="9530" b="8927"/>
          <a:stretch/>
        </p:blipFill>
        <p:spPr>
          <a:xfrm>
            <a:off x="2855742" y="1463039"/>
            <a:ext cx="3840479" cy="462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1265</TotalTime>
  <Words>192</Words>
  <Application>Microsoft Office PowerPoint</Application>
  <PresentationFormat>عرض على الشاشة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العلوم الصف الثالث الأساسي </vt:lpstr>
      <vt:lpstr>كتاب العلوم – الصف الثالث الأساسي</vt:lpstr>
      <vt:lpstr>الحدة الأولى: استكشاف الأحياء، جسم الإنسان وصحته الفصل الأول: الجهاز الهضمي وصحته</vt:lpstr>
      <vt:lpstr>أقسام جهاز الهضم</vt:lpstr>
      <vt:lpstr>السبيلُ الهضميّ: هو الطريقُ الذي تسلكُه الأغذيةُ التي نتناولُها، تبدأُ من الفمِ يليه البلعومُ فالمريءُ فالمعدةُ فالمعي الدقيقُ فالمعي الغليظُ وينتهي بالشرجِ.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40</cp:revision>
  <dcterms:created xsi:type="dcterms:W3CDTF">2020-05-02T02:36:07Z</dcterms:created>
  <dcterms:modified xsi:type="dcterms:W3CDTF">2020-07-13T07:56:24Z</dcterms:modified>
</cp:coreProperties>
</file>