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59EE4-0D48-4CC8-84F0-C8A5D4B83F18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ADFBD2F-719B-412C-8C1F-41204AE12018}">
      <dgm:prSet custT="1"/>
      <dgm:spPr/>
      <dgm:t>
        <a:bodyPr/>
        <a:lstStyle/>
        <a:p>
          <a:pPr algn="ctr" rtl="1"/>
          <a:r>
            <a:rPr lang="ar-SA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السلام عليكم ورحمة الله وبركاته</a:t>
          </a:r>
        </a:p>
      </dgm:t>
    </dgm:pt>
    <dgm:pt modelId="{9D508EAD-7D26-4919-BC7C-45CF487FC93E}" type="parTrans" cxnId="{DAE54BD3-067F-4960-B16F-771C0B592D4B}">
      <dgm:prSet/>
      <dgm:spPr/>
      <dgm:t>
        <a:bodyPr/>
        <a:lstStyle/>
        <a:p>
          <a:pPr algn="ctr" rtl="1"/>
          <a:endParaRPr lang="ar-SA" sz="5400" b="1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03CD99-41AF-4A6B-A728-5DEDB5587A2D}" type="sibTrans" cxnId="{DAE54BD3-067F-4960-B16F-771C0B592D4B}">
      <dgm:prSet/>
      <dgm:spPr/>
      <dgm:t>
        <a:bodyPr/>
        <a:lstStyle/>
        <a:p>
          <a:pPr algn="ctr" rtl="1"/>
          <a:endParaRPr lang="ar-SA" sz="5400" b="1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6FDCE6-983F-4175-BE43-333DB8350047}" type="pres">
      <dgm:prSet presAssocID="{22559EE4-0D48-4CC8-84F0-C8A5D4B83F18}" presName="Name0" presStyleCnt="0">
        <dgm:presLayoutVars>
          <dgm:dir/>
          <dgm:resizeHandles val="exact"/>
        </dgm:presLayoutVars>
      </dgm:prSet>
      <dgm:spPr/>
    </dgm:pt>
    <dgm:pt modelId="{E350A127-3904-4E67-8D08-E67E5E0578A3}" type="pres">
      <dgm:prSet presAssocID="{FADFBD2F-719B-412C-8C1F-41204AE12018}" presName="node" presStyleLbl="node1" presStyleIdx="0" presStyleCnt="1">
        <dgm:presLayoutVars>
          <dgm:bulletEnabled val="1"/>
        </dgm:presLayoutVars>
      </dgm:prSet>
      <dgm:spPr/>
    </dgm:pt>
  </dgm:ptLst>
  <dgm:cxnLst>
    <dgm:cxn modelId="{444E1E0A-189D-4D9A-BF71-B41692CA2CDA}" type="presOf" srcId="{FADFBD2F-719B-412C-8C1F-41204AE12018}" destId="{E350A127-3904-4E67-8D08-E67E5E0578A3}" srcOrd="0" destOrd="0" presId="urn:microsoft.com/office/officeart/2005/8/layout/hList6"/>
    <dgm:cxn modelId="{6E2757BB-9679-4C28-AB8F-CF0803BF2F64}" type="presOf" srcId="{22559EE4-0D48-4CC8-84F0-C8A5D4B83F18}" destId="{CD6FDCE6-983F-4175-BE43-333DB8350047}" srcOrd="0" destOrd="0" presId="urn:microsoft.com/office/officeart/2005/8/layout/hList6"/>
    <dgm:cxn modelId="{DAE54BD3-067F-4960-B16F-771C0B592D4B}" srcId="{22559EE4-0D48-4CC8-84F0-C8A5D4B83F18}" destId="{FADFBD2F-719B-412C-8C1F-41204AE12018}" srcOrd="0" destOrd="0" parTransId="{9D508EAD-7D26-4919-BC7C-45CF487FC93E}" sibTransId="{5F03CD99-41AF-4A6B-A728-5DEDB5587A2D}"/>
    <dgm:cxn modelId="{261F6D59-8F3F-46AD-9CE4-D4B32C7C90AA}" type="presParOf" srcId="{CD6FDCE6-983F-4175-BE43-333DB8350047}" destId="{E350A127-3904-4E67-8D08-E67E5E0578A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A127-3904-4E67-8D08-E67E5E0578A3}">
      <dsp:nvSpPr>
        <dsp:cNvPr id="0" name=""/>
        <dsp:cNvSpPr/>
      </dsp:nvSpPr>
      <dsp:spPr>
        <a:xfrm rot="16200000">
          <a:off x="449888" y="-449888"/>
          <a:ext cx="2541257" cy="344103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السلام عليكم ورحمة الله وبركاته</a:t>
          </a:r>
        </a:p>
      </dsp:txBody>
      <dsp:txXfrm rot="5400000">
        <a:off x="0" y="508251"/>
        <a:ext cx="3441033" cy="152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3absuper.com/play/prepare-the-dining-table-gam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dan.aljazeera.net/miscellaneous/2019/6/18/%D8%A7%D9%84%D8%B3%D9%88%D8%A7%D9%83-%D9%85%D9%83%D9%85%D9%84-%D9%84%D9%81%D8%B1%D8%B4%D8%A7%D8%A9-%D9%88%D9%85%D8%B9%D8%AC%D9%88%D9%86-%D8%A7%D9%84%D8%A3%D8%B3%D9%86%D8%A7%D9%86-%D8%A3%D9%85-%D8%A8%D8%AF%D9%8A%D9%84-%D8%B9%D9%86%D9%87%D9%85%D8%A7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yatouki.com/baby/content/1904400-%D8%AA%D8%BA%D8%B0%D9%8A%D8%A9-%D8%B7%D9%81%D9%84%D9%83-%D9%81%D9%8A-%D9%85%D8%B1%D8%AD%D9%84%D8%A9-%D9%85%D8%A7-%D9%82%D8%A8%D9%84-%D8%A7%D9%84%D9%85%D8%AF%D8%B1%D8%B3%D8%A9" TargetMode="External"/><Relationship Id="rId11" Type="http://schemas.openxmlformats.org/officeDocument/2006/relationships/hyperlink" Target="https://svgsilh.com/de/image/1300646.html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9.svg"/><Relationship Id="rId4" Type="http://schemas.openxmlformats.org/officeDocument/2006/relationships/hyperlink" Target="https://vkurier.by/30187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4726" y="4698609"/>
            <a:ext cx="3418449" cy="1083213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</a:t>
            </a:r>
            <a:b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الأولى: استكشاف الأحياء، جسم الإنسان</a:t>
            </a:r>
            <a:b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وصحته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الجهازُ الهضميُّ وصحتُه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86"/>
            <a:ext cx="8229600" cy="4944477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الدرس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الثاني: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صحةُ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جهازِ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الهضمِ</a:t>
            </a:r>
          </a:p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في نهاية الدرس عزيزي التلميذ ستكون</a:t>
            </a:r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قادرا</a:t>
            </a:r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 أن</a:t>
            </a:r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تتعرّفَ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خطواتِ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الحفاظِ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جهازِ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الهضمِ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تُطبِّقَ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آدابَ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الطعامِ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4CD68D-CDCD-44BE-824E-7D95F6432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06504" y="3836628"/>
            <a:ext cx="3706838" cy="21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48"/>
            <a:ext cx="8229600" cy="743553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قواعدُ صحيةٌ للمحافظةِ على جهازِ الهضمِ</a:t>
            </a:r>
            <a:endParaRPr lang="en-US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غسلُ اليدين بالماءِ والصابونِ قبلَ الطعامِ، وبعده.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الأكلُ بتأنٍّ ومضغُ الطعامِ جيداً.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تنظيف الأسنان.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ctr" rtl="1">
              <a:buFont typeface="+mj-lt"/>
              <a:buAutoNum type="arabicPeriod"/>
            </a:pP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تنظيمُ موعدِ تناولِ الوجباتِ.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7B8FBD-1184-4A9D-8B56-AF8595ECB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1600200"/>
            <a:ext cx="1990577" cy="131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B102D05-8A7E-4EB5-9ABA-90D94C85D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84242" y="2910610"/>
            <a:ext cx="1809092" cy="120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E54FDCD-8855-4DEB-965F-75C8BA937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93334" y="3337234"/>
            <a:ext cx="1712044" cy="1189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رسم 11">
            <a:extLst>
              <a:ext uri="{FF2B5EF4-FFF2-40B4-BE49-F238E27FC236}">
                <a16:creationId xmlns:a16="http://schemas.microsoft.com/office/drawing/2014/main" id="{C51E6644-A204-4426-B204-289DD5117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969128" y="5048827"/>
            <a:ext cx="1121337" cy="11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آداب الطعام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أبدأ بقول باسم الله عند البدء بالطعام.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آكل بيدي اليمنى، وممّا يليني من طبق الطعام.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آكل ما يكفي من الطعام.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أتجنب إصدار الأصوات أثناء الطعام.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أقول الحمد لله عند الانتهاء من تناول الطعام.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حديث شريف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رسول الله صلى الله عليه وسلم: يا غلامُ سمّ الله، وكُلْ بيمينِك، وكُلْ ممّا يليك.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1960777A-220F-4C63-8EC3-F2307775E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400426"/>
              </p:ext>
            </p:extLst>
          </p:nvPr>
        </p:nvGraphicFramePr>
        <p:xfrm>
          <a:off x="2851484" y="3001414"/>
          <a:ext cx="3441033" cy="25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236</TotalTime>
  <Words>147</Words>
  <Application>Microsoft Office PowerPoint</Application>
  <PresentationFormat>عرض على الشاشة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العلوم الصف الثالث الوحدة الأولى: استكشاف الأحياء، جسم الإنسان  وصحته</vt:lpstr>
      <vt:lpstr>الفصل الأول: الجهازُ الهضميُّ وصحتُه</vt:lpstr>
      <vt:lpstr>قواعدُ صحيةٌ للمحافظةِ على جهازِ الهضمِ</vt:lpstr>
      <vt:lpstr>آداب الطعام</vt:lpstr>
      <vt:lpstr>حديث شريف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22</cp:revision>
  <dcterms:created xsi:type="dcterms:W3CDTF">2020-05-02T02:36:07Z</dcterms:created>
  <dcterms:modified xsi:type="dcterms:W3CDTF">2020-06-30T21:13:25Z</dcterms:modified>
</cp:coreProperties>
</file>