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8" r:id="rId4"/>
    <p:sldId id="259" r:id="rId5"/>
    <p:sldId id="271" r:id="rId6"/>
    <p:sldId id="272" r:id="rId7"/>
    <p:sldId id="273" r:id="rId8"/>
    <p:sldId id="258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76" autoAdjust="0"/>
  </p:normalViewPr>
  <p:slideViewPr>
    <p:cSldViewPr snapToGrid="0" snapToObjects="1"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9E117-43B4-4349-BADE-C22C065BA0EF}" type="datetimeFigureOut">
              <a:rPr lang="ar-SA" smtClean="0"/>
              <a:t>28/12/1441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6239BB-1994-45BA-BDBD-3BF6BC42BC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628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1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7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508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aseline="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857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ننتقل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54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فعل الأمر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br>
              <a:rPr lang="ar-SA" sz="4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الأهداف العامة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يذكر التلميذ تعريف فعل الأمر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يحدد التلميذ الدلالة الزمنية لفعل الأمر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يكتب التلميذ جملة تحتوي فعل أمر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938"/>
            <a:ext cx="8229600" cy="934215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تعرفنا سابقا إلى الفعل الماضي والفعل المضارع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919" y="1492153"/>
            <a:ext cx="7330697" cy="3553539"/>
          </a:xfrm>
        </p:spPr>
        <p:txBody>
          <a:bodyPr>
            <a:normAutofit fontScale="92500" lnSpcReduction="20000"/>
          </a:bodyPr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صنعَ 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يدل على حدوث الفعل في الزمن الماضي وحركة آخره الفتحة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sz="40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يصنعُ: 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يدل على حدوث الفعل في الزمن الحاضر والمستقبل وحركة آخره الضمة</a:t>
            </a:r>
          </a:p>
          <a:p>
            <a:pPr marL="0" indent="0" algn="ct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لنتعرف نوعا جديدا للأفعال</a:t>
            </a:r>
          </a:p>
          <a:p>
            <a:pPr marL="0" indent="0" algn="ct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(فعل الأمر)</a:t>
            </a:r>
          </a:p>
        </p:txBody>
      </p:sp>
    </p:spTree>
    <p:extLst>
      <p:ext uri="{BB962C8B-B14F-4D97-AF65-F5344CB8AC3E}">
        <p14:creationId xmlns:p14="http://schemas.microsoft.com/office/powerpoint/2010/main" val="185442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>
            <a:normAutofit fontScale="90000"/>
          </a:bodyPr>
          <a:lstStyle/>
          <a:p>
            <a:r>
              <a:rPr lang="ar-SA" dirty="0"/>
              <a:t>استخرج الأفعال من الجمل واذكر حركة آخرها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80447" y="1490745"/>
            <a:ext cx="7977753" cy="3728955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 </a:t>
            </a:r>
            <a:r>
              <a:rPr lang="ar-SA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اصنعْ يا فراسُ طائرةً منْ ورقٍ</a:t>
            </a:r>
          </a:p>
          <a:p>
            <a:pPr algn="r" rtl="1"/>
            <a:r>
              <a:rPr lang="ar-SA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اجعلْ يا فراسُ لطائرتكَ ذيلًا منْ ورقٍ</a:t>
            </a:r>
          </a:p>
          <a:p>
            <a:pPr algn="r" rtl="1"/>
            <a:r>
              <a:rPr lang="ar-SA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 حاولْ أنْ تطيرهَا في الهواءِ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65701D4-487F-46E5-803E-45BC0D42C6CC}"/>
              </a:ext>
            </a:extLst>
          </p:cNvPr>
          <p:cNvCxnSpPr>
            <a:cxnSpLocks/>
          </p:cNvCxnSpPr>
          <p:nvPr/>
        </p:nvCxnSpPr>
        <p:spPr>
          <a:xfrm>
            <a:off x="4076054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0068EB9-F56B-4711-8CBA-62BF3EE4D027}"/>
              </a:ext>
            </a:extLst>
          </p:cNvPr>
          <p:cNvCxnSpPr>
            <a:cxnSpLocks/>
          </p:cNvCxnSpPr>
          <p:nvPr/>
        </p:nvCxnSpPr>
        <p:spPr>
          <a:xfrm>
            <a:off x="973810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409A939-BD8E-4DF6-8789-54987E50A5EA}"/>
              </a:ext>
            </a:extLst>
          </p:cNvPr>
          <p:cNvCxnSpPr>
            <a:cxnSpLocks/>
          </p:cNvCxnSpPr>
          <p:nvPr/>
        </p:nvCxnSpPr>
        <p:spPr>
          <a:xfrm>
            <a:off x="2492644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DE2C42D-41DE-4D40-B570-D5E29DF27A90}"/>
              </a:ext>
            </a:extLst>
          </p:cNvPr>
          <p:cNvCxnSpPr>
            <a:cxnSpLocks/>
          </p:cNvCxnSpPr>
          <p:nvPr/>
        </p:nvCxnSpPr>
        <p:spPr>
          <a:xfrm>
            <a:off x="973810" y="1459748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7F74DC5-F6D8-4435-A11E-4C68094D99E2}"/>
              </a:ext>
            </a:extLst>
          </p:cNvPr>
          <p:cNvCxnSpPr>
            <a:cxnSpLocks/>
          </p:cNvCxnSpPr>
          <p:nvPr/>
        </p:nvCxnSpPr>
        <p:spPr>
          <a:xfrm>
            <a:off x="973810" y="3595607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C6C00827-CBC8-4435-BC65-F22B4630D833}"/>
              </a:ext>
            </a:extLst>
          </p:cNvPr>
          <p:cNvCxnSpPr>
            <a:cxnSpLocks/>
          </p:cNvCxnSpPr>
          <p:nvPr/>
        </p:nvCxnSpPr>
        <p:spPr>
          <a:xfrm>
            <a:off x="973810" y="2092271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7A61C60-38FD-4AB6-A371-EDC218287444}"/>
              </a:ext>
            </a:extLst>
          </p:cNvPr>
          <p:cNvSpPr/>
          <p:nvPr/>
        </p:nvSpPr>
        <p:spPr>
          <a:xfrm>
            <a:off x="2492643" y="1428751"/>
            <a:ext cx="1583407" cy="66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7D6056-7410-445F-B810-DD1479F05EAA}"/>
              </a:ext>
            </a:extLst>
          </p:cNvPr>
          <p:cNvSpPr/>
          <p:nvPr/>
        </p:nvSpPr>
        <p:spPr>
          <a:xfrm>
            <a:off x="941528" y="1428751"/>
            <a:ext cx="1518821" cy="66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حركة آخره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0454DDB-4B95-4A00-A66D-13441D4DC0CE}"/>
              </a:ext>
            </a:extLst>
          </p:cNvPr>
          <p:cNvCxnSpPr>
            <a:cxnSpLocks/>
          </p:cNvCxnSpPr>
          <p:nvPr/>
        </p:nvCxnSpPr>
        <p:spPr>
          <a:xfrm>
            <a:off x="973810" y="2536557"/>
            <a:ext cx="310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35BD10A1-0CF4-486C-B067-FB79C75416CF}"/>
              </a:ext>
            </a:extLst>
          </p:cNvPr>
          <p:cNvCxnSpPr>
            <a:cxnSpLocks/>
          </p:cNvCxnSpPr>
          <p:nvPr/>
        </p:nvCxnSpPr>
        <p:spPr>
          <a:xfrm>
            <a:off x="973810" y="3053166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>
            <a:normAutofit fontScale="90000"/>
          </a:bodyPr>
          <a:lstStyle/>
          <a:p>
            <a:r>
              <a:rPr lang="ar-SA" dirty="0"/>
              <a:t>استخرج الأفعال من الجمل واذكر حركة آخرها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80447" y="1428751"/>
            <a:ext cx="7977753" cy="3790950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اصنعْ 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يا فراس طائرة من ورق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اجعلْ يا فراس لطائرتك ذيلا من ورق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 حاولْ أن تطيرها في الهواء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65701D4-487F-46E5-803E-45BC0D42C6CC}"/>
              </a:ext>
            </a:extLst>
          </p:cNvPr>
          <p:cNvCxnSpPr>
            <a:cxnSpLocks/>
          </p:cNvCxnSpPr>
          <p:nvPr/>
        </p:nvCxnSpPr>
        <p:spPr>
          <a:xfrm>
            <a:off x="4076054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0068EB9-F56B-4711-8CBA-62BF3EE4D027}"/>
              </a:ext>
            </a:extLst>
          </p:cNvPr>
          <p:cNvCxnSpPr>
            <a:cxnSpLocks/>
          </p:cNvCxnSpPr>
          <p:nvPr/>
        </p:nvCxnSpPr>
        <p:spPr>
          <a:xfrm>
            <a:off x="973810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409A939-BD8E-4DF6-8789-54987E50A5EA}"/>
              </a:ext>
            </a:extLst>
          </p:cNvPr>
          <p:cNvCxnSpPr>
            <a:cxnSpLocks/>
          </p:cNvCxnSpPr>
          <p:nvPr/>
        </p:nvCxnSpPr>
        <p:spPr>
          <a:xfrm>
            <a:off x="2492644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DE2C42D-41DE-4D40-B570-D5E29DF27A90}"/>
              </a:ext>
            </a:extLst>
          </p:cNvPr>
          <p:cNvCxnSpPr>
            <a:cxnSpLocks/>
          </p:cNvCxnSpPr>
          <p:nvPr/>
        </p:nvCxnSpPr>
        <p:spPr>
          <a:xfrm>
            <a:off x="973810" y="1459748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7F74DC5-F6D8-4435-A11E-4C68094D99E2}"/>
              </a:ext>
            </a:extLst>
          </p:cNvPr>
          <p:cNvCxnSpPr>
            <a:cxnSpLocks/>
          </p:cNvCxnSpPr>
          <p:nvPr/>
        </p:nvCxnSpPr>
        <p:spPr>
          <a:xfrm>
            <a:off x="973810" y="3595607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C6C00827-CBC8-4435-BC65-F22B4630D833}"/>
              </a:ext>
            </a:extLst>
          </p:cNvPr>
          <p:cNvCxnSpPr>
            <a:cxnSpLocks/>
          </p:cNvCxnSpPr>
          <p:nvPr/>
        </p:nvCxnSpPr>
        <p:spPr>
          <a:xfrm>
            <a:off x="973810" y="2092271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7A61C60-38FD-4AB6-A371-EDC218287444}"/>
              </a:ext>
            </a:extLst>
          </p:cNvPr>
          <p:cNvSpPr/>
          <p:nvPr/>
        </p:nvSpPr>
        <p:spPr>
          <a:xfrm>
            <a:off x="2492643" y="1428751"/>
            <a:ext cx="1583407" cy="66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7D6056-7410-445F-B810-DD1479F05EAA}"/>
              </a:ext>
            </a:extLst>
          </p:cNvPr>
          <p:cNvSpPr/>
          <p:nvPr/>
        </p:nvSpPr>
        <p:spPr>
          <a:xfrm>
            <a:off x="941528" y="1428751"/>
            <a:ext cx="1518821" cy="66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حركة آخره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0454DDB-4B95-4A00-A66D-13441D4DC0CE}"/>
              </a:ext>
            </a:extLst>
          </p:cNvPr>
          <p:cNvCxnSpPr>
            <a:cxnSpLocks/>
          </p:cNvCxnSpPr>
          <p:nvPr/>
        </p:nvCxnSpPr>
        <p:spPr>
          <a:xfrm>
            <a:off x="973810" y="2536557"/>
            <a:ext cx="310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35BD10A1-0CF4-486C-B067-FB79C75416CF}"/>
              </a:ext>
            </a:extLst>
          </p:cNvPr>
          <p:cNvCxnSpPr>
            <a:cxnSpLocks/>
          </p:cNvCxnSpPr>
          <p:nvPr/>
        </p:nvCxnSpPr>
        <p:spPr>
          <a:xfrm>
            <a:off x="973810" y="3053166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85B24638-64B6-44C5-9F49-4CFA9605BD1C}"/>
              </a:ext>
            </a:extLst>
          </p:cNvPr>
          <p:cNvSpPr/>
          <p:nvPr/>
        </p:nvSpPr>
        <p:spPr>
          <a:xfrm>
            <a:off x="2492644" y="2092271"/>
            <a:ext cx="1583406" cy="516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اصنعْ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563BD56-9476-4732-A643-0C64930D6E47}"/>
              </a:ext>
            </a:extLst>
          </p:cNvPr>
          <p:cNvSpPr/>
          <p:nvPr/>
        </p:nvSpPr>
        <p:spPr>
          <a:xfrm>
            <a:off x="973810" y="2092271"/>
            <a:ext cx="1486537" cy="516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</p:spTree>
    <p:extLst>
      <p:ext uri="{BB962C8B-B14F-4D97-AF65-F5344CB8AC3E}">
        <p14:creationId xmlns:p14="http://schemas.microsoft.com/office/powerpoint/2010/main" val="294980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>
            <a:normAutofit fontScale="90000"/>
          </a:bodyPr>
          <a:lstStyle/>
          <a:p>
            <a:r>
              <a:rPr lang="ar-SA" dirty="0"/>
              <a:t>استخرج الأفعال من الجمل واذكر حركة آخرها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80447" y="1428751"/>
            <a:ext cx="7977753" cy="3790950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اصنعْ 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يا فراس طائرة من ورق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اجعلْ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يا فراس لطائرتك ذيلا من ورق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 حاولْ أن تطيرها في الهواء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65701D4-487F-46E5-803E-45BC0D42C6CC}"/>
              </a:ext>
            </a:extLst>
          </p:cNvPr>
          <p:cNvCxnSpPr>
            <a:cxnSpLocks/>
          </p:cNvCxnSpPr>
          <p:nvPr/>
        </p:nvCxnSpPr>
        <p:spPr>
          <a:xfrm>
            <a:off x="4076054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0068EB9-F56B-4711-8CBA-62BF3EE4D027}"/>
              </a:ext>
            </a:extLst>
          </p:cNvPr>
          <p:cNvCxnSpPr>
            <a:cxnSpLocks/>
          </p:cNvCxnSpPr>
          <p:nvPr/>
        </p:nvCxnSpPr>
        <p:spPr>
          <a:xfrm>
            <a:off x="973810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409A939-BD8E-4DF6-8789-54987E50A5EA}"/>
              </a:ext>
            </a:extLst>
          </p:cNvPr>
          <p:cNvCxnSpPr>
            <a:cxnSpLocks/>
          </p:cNvCxnSpPr>
          <p:nvPr/>
        </p:nvCxnSpPr>
        <p:spPr>
          <a:xfrm>
            <a:off x="2492644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DE2C42D-41DE-4D40-B570-D5E29DF27A90}"/>
              </a:ext>
            </a:extLst>
          </p:cNvPr>
          <p:cNvCxnSpPr>
            <a:cxnSpLocks/>
          </p:cNvCxnSpPr>
          <p:nvPr/>
        </p:nvCxnSpPr>
        <p:spPr>
          <a:xfrm>
            <a:off x="973810" y="1459748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7F74DC5-F6D8-4435-A11E-4C68094D99E2}"/>
              </a:ext>
            </a:extLst>
          </p:cNvPr>
          <p:cNvCxnSpPr>
            <a:cxnSpLocks/>
          </p:cNvCxnSpPr>
          <p:nvPr/>
        </p:nvCxnSpPr>
        <p:spPr>
          <a:xfrm>
            <a:off x="973810" y="3595607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C6C00827-CBC8-4435-BC65-F22B4630D833}"/>
              </a:ext>
            </a:extLst>
          </p:cNvPr>
          <p:cNvCxnSpPr>
            <a:cxnSpLocks/>
          </p:cNvCxnSpPr>
          <p:nvPr/>
        </p:nvCxnSpPr>
        <p:spPr>
          <a:xfrm>
            <a:off x="973810" y="2092271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7A61C60-38FD-4AB6-A371-EDC218287444}"/>
              </a:ext>
            </a:extLst>
          </p:cNvPr>
          <p:cNvSpPr/>
          <p:nvPr/>
        </p:nvSpPr>
        <p:spPr>
          <a:xfrm>
            <a:off x="2492643" y="1428751"/>
            <a:ext cx="1583407" cy="66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7D6056-7410-445F-B810-DD1479F05EAA}"/>
              </a:ext>
            </a:extLst>
          </p:cNvPr>
          <p:cNvSpPr/>
          <p:nvPr/>
        </p:nvSpPr>
        <p:spPr>
          <a:xfrm>
            <a:off x="941528" y="1428751"/>
            <a:ext cx="1518821" cy="663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حركة آخره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0454DDB-4B95-4A00-A66D-13441D4DC0CE}"/>
              </a:ext>
            </a:extLst>
          </p:cNvPr>
          <p:cNvCxnSpPr>
            <a:cxnSpLocks/>
          </p:cNvCxnSpPr>
          <p:nvPr/>
        </p:nvCxnSpPr>
        <p:spPr>
          <a:xfrm>
            <a:off x="973810" y="2536557"/>
            <a:ext cx="310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35BD10A1-0CF4-486C-B067-FB79C75416CF}"/>
              </a:ext>
            </a:extLst>
          </p:cNvPr>
          <p:cNvCxnSpPr>
            <a:cxnSpLocks/>
          </p:cNvCxnSpPr>
          <p:nvPr/>
        </p:nvCxnSpPr>
        <p:spPr>
          <a:xfrm>
            <a:off x="973810" y="3053166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85B24638-64B6-44C5-9F49-4CFA9605BD1C}"/>
              </a:ext>
            </a:extLst>
          </p:cNvPr>
          <p:cNvSpPr/>
          <p:nvPr/>
        </p:nvSpPr>
        <p:spPr>
          <a:xfrm>
            <a:off x="2492644" y="2092271"/>
            <a:ext cx="1583406" cy="516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اصنعْ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563BD56-9476-4732-A643-0C64930D6E47}"/>
              </a:ext>
            </a:extLst>
          </p:cNvPr>
          <p:cNvSpPr/>
          <p:nvPr/>
        </p:nvSpPr>
        <p:spPr>
          <a:xfrm>
            <a:off x="973810" y="2092271"/>
            <a:ext cx="1486537" cy="516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9EBBE87-DE28-4EF1-8539-907DDCB77509}"/>
              </a:ext>
            </a:extLst>
          </p:cNvPr>
          <p:cNvSpPr/>
          <p:nvPr/>
        </p:nvSpPr>
        <p:spPr>
          <a:xfrm>
            <a:off x="973806" y="2603710"/>
            <a:ext cx="1486537" cy="516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6171B66-49A4-4379-8F9A-B6F4BC8E13B6}"/>
              </a:ext>
            </a:extLst>
          </p:cNvPr>
          <p:cNvSpPr/>
          <p:nvPr/>
        </p:nvSpPr>
        <p:spPr>
          <a:xfrm>
            <a:off x="2492645" y="2603710"/>
            <a:ext cx="1551112" cy="516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اجعلْ</a:t>
            </a:r>
          </a:p>
        </p:txBody>
      </p:sp>
    </p:spTree>
    <p:extLst>
      <p:ext uri="{BB962C8B-B14F-4D97-AF65-F5344CB8AC3E}">
        <p14:creationId xmlns:p14="http://schemas.microsoft.com/office/powerpoint/2010/main" val="342585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>
            <a:normAutofit fontScale="90000"/>
          </a:bodyPr>
          <a:lstStyle/>
          <a:p>
            <a:r>
              <a:rPr lang="ar-SA" dirty="0"/>
              <a:t>استخرج الأفعال من الجمل واذكر حركة آخرها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80447" y="1428751"/>
            <a:ext cx="7977753" cy="3790950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 اصنعْ 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يا فراس طائرة من ورق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اجعلْ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يا فراس لطائرتك ذيلا من ورق</a:t>
            </a:r>
          </a:p>
          <a:p>
            <a:pPr algn="r" rtl="1"/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- 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حاولْ </a:t>
            </a:r>
            <a:r>
              <a:rPr lang="ar-SA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أن تطيرها في الهواء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65701D4-487F-46E5-803E-45BC0D42C6CC}"/>
              </a:ext>
            </a:extLst>
          </p:cNvPr>
          <p:cNvCxnSpPr>
            <a:cxnSpLocks/>
          </p:cNvCxnSpPr>
          <p:nvPr/>
        </p:nvCxnSpPr>
        <p:spPr>
          <a:xfrm>
            <a:off x="4076054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0068EB9-F56B-4711-8CBA-62BF3EE4D027}"/>
              </a:ext>
            </a:extLst>
          </p:cNvPr>
          <p:cNvCxnSpPr>
            <a:cxnSpLocks/>
          </p:cNvCxnSpPr>
          <p:nvPr/>
        </p:nvCxnSpPr>
        <p:spPr>
          <a:xfrm>
            <a:off x="973810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409A939-BD8E-4DF6-8789-54987E50A5EA}"/>
              </a:ext>
            </a:extLst>
          </p:cNvPr>
          <p:cNvCxnSpPr>
            <a:cxnSpLocks/>
          </p:cNvCxnSpPr>
          <p:nvPr/>
        </p:nvCxnSpPr>
        <p:spPr>
          <a:xfrm>
            <a:off x="2492644" y="1428751"/>
            <a:ext cx="0" cy="2166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DE2C42D-41DE-4D40-B570-D5E29DF27A90}"/>
              </a:ext>
            </a:extLst>
          </p:cNvPr>
          <p:cNvCxnSpPr>
            <a:cxnSpLocks/>
          </p:cNvCxnSpPr>
          <p:nvPr/>
        </p:nvCxnSpPr>
        <p:spPr>
          <a:xfrm>
            <a:off x="973810" y="1459748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7F74DC5-F6D8-4435-A11E-4C68094D99E2}"/>
              </a:ext>
            </a:extLst>
          </p:cNvPr>
          <p:cNvCxnSpPr>
            <a:cxnSpLocks/>
          </p:cNvCxnSpPr>
          <p:nvPr/>
        </p:nvCxnSpPr>
        <p:spPr>
          <a:xfrm>
            <a:off x="973810" y="3595607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C6C00827-CBC8-4435-BC65-F22B4630D833}"/>
              </a:ext>
            </a:extLst>
          </p:cNvPr>
          <p:cNvCxnSpPr>
            <a:cxnSpLocks/>
          </p:cNvCxnSpPr>
          <p:nvPr/>
        </p:nvCxnSpPr>
        <p:spPr>
          <a:xfrm>
            <a:off x="973810" y="2092271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7A61C60-38FD-4AB6-A371-EDC218287444}"/>
              </a:ext>
            </a:extLst>
          </p:cNvPr>
          <p:cNvSpPr/>
          <p:nvPr/>
        </p:nvSpPr>
        <p:spPr>
          <a:xfrm>
            <a:off x="2492643" y="1467505"/>
            <a:ext cx="1583407" cy="624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الفعل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7D6056-7410-445F-B810-DD1479F05EAA}"/>
              </a:ext>
            </a:extLst>
          </p:cNvPr>
          <p:cNvSpPr/>
          <p:nvPr/>
        </p:nvSpPr>
        <p:spPr>
          <a:xfrm>
            <a:off x="973805" y="1467505"/>
            <a:ext cx="1486544" cy="624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حركة آخره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0454DDB-4B95-4A00-A66D-13441D4DC0CE}"/>
              </a:ext>
            </a:extLst>
          </p:cNvPr>
          <p:cNvCxnSpPr>
            <a:cxnSpLocks/>
          </p:cNvCxnSpPr>
          <p:nvPr/>
        </p:nvCxnSpPr>
        <p:spPr>
          <a:xfrm>
            <a:off x="973810" y="2536557"/>
            <a:ext cx="310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35BD10A1-0CF4-486C-B067-FB79C75416CF}"/>
              </a:ext>
            </a:extLst>
          </p:cNvPr>
          <p:cNvCxnSpPr>
            <a:cxnSpLocks/>
          </p:cNvCxnSpPr>
          <p:nvPr/>
        </p:nvCxnSpPr>
        <p:spPr>
          <a:xfrm>
            <a:off x="973810" y="3053166"/>
            <a:ext cx="310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85B24638-64B6-44C5-9F49-4CFA9605BD1C}"/>
              </a:ext>
            </a:extLst>
          </p:cNvPr>
          <p:cNvSpPr/>
          <p:nvPr/>
        </p:nvSpPr>
        <p:spPr>
          <a:xfrm>
            <a:off x="2492644" y="2092271"/>
            <a:ext cx="1583406" cy="5166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اصنعْ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563BD56-9476-4732-A643-0C64930D6E47}"/>
              </a:ext>
            </a:extLst>
          </p:cNvPr>
          <p:cNvSpPr/>
          <p:nvPr/>
        </p:nvSpPr>
        <p:spPr>
          <a:xfrm>
            <a:off x="973810" y="2092271"/>
            <a:ext cx="1486537" cy="516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9EBBE87-DE28-4EF1-8539-907DDCB77509}"/>
              </a:ext>
            </a:extLst>
          </p:cNvPr>
          <p:cNvSpPr/>
          <p:nvPr/>
        </p:nvSpPr>
        <p:spPr>
          <a:xfrm>
            <a:off x="973806" y="2603710"/>
            <a:ext cx="1486537" cy="516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6171B66-49A4-4379-8F9A-B6F4BC8E13B6}"/>
              </a:ext>
            </a:extLst>
          </p:cNvPr>
          <p:cNvSpPr/>
          <p:nvPr/>
        </p:nvSpPr>
        <p:spPr>
          <a:xfrm>
            <a:off x="2492644" y="2603710"/>
            <a:ext cx="1583409" cy="516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اجعلْ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E5FB2C2-07BA-4803-B4AE-230BA9FFE351}"/>
              </a:ext>
            </a:extLst>
          </p:cNvPr>
          <p:cNvSpPr/>
          <p:nvPr/>
        </p:nvSpPr>
        <p:spPr>
          <a:xfrm>
            <a:off x="973805" y="3120315"/>
            <a:ext cx="1486537" cy="5062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0C074F8-8F93-4FC8-BCBD-051C2DE000E2}"/>
              </a:ext>
            </a:extLst>
          </p:cNvPr>
          <p:cNvSpPr/>
          <p:nvPr/>
        </p:nvSpPr>
        <p:spPr>
          <a:xfrm>
            <a:off x="2492624" y="3091921"/>
            <a:ext cx="1583430" cy="516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حاولْ</a:t>
            </a:r>
          </a:p>
        </p:txBody>
      </p:sp>
    </p:spTree>
    <p:extLst>
      <p:ext uri="{BB962C8B-B14F-4D97-AF65-F5344CB8AC3E}">
        <p14:creationId xmlns:p14="http://schemas.microsoft.com/office/powerpoint/2010/main" val="8739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1687"/>
          </a:xfrm>
        </p:spPr>
        <p:txBody>
          <a:bodyPr>
            <a:normAutofit/>
          </a:bodyPr>
          <a:lstStyle/>
          <a:p>
            <a:r>
              <a:rPr lang="ar-SA" sz="4000" dirty="0"/>
              <a:t>قارن بين الأفعال التالية من حيث الدلالة الزمنية</a:t>
            </a:r>
            <a:endParaRPr lang="en-US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70862"/>
            <a:ext cx="8004875" cy="485530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صنعَ – اصنعْ</a:t>
            </a:r>
          </a:p>
          <a:p>
            <a:pPr marL="0" indent="0" algn="r" rtl="1">
              <a:buNone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صنعَ: </a:t>
            </a: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حدث في الزمن الماضي</a:t>
            </a:r>
          </a:p>
          <a:p>
            <a:pPr marL="0" indent="0" algn="r" rtl="1">
              <a:buNone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اصنعْ: </a:t>
            </a: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يطلب حدوثه في الزمن الحالي( الآن)</a:t>
            </a:r>
          </a:p>
          <a:p>
            <a:pPr marL="0" indent="0" algn="r" rtl="1">
              <a:buNone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نستنتج: </a:t>
            </a: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فعل الأمر هو فعل يطلب حدوثه من الفاعل</a:t>
            </a:r>
          </a:p>
          <a:p>
            <a:pPr marL="0" indent="0" algn="r" rtl="1">
              <a:buNone/>
            </a:pPr>
            <a:r>
              <a:rPr lang="ar-SA" sz="4000" b="1" dirty="0">
                <a:latin typeface="Sakkal Majalla" pitchFamily="2" charset="-78"/>
                <a:cs typeface="Sakkal Majalla" pitchFamily="2" charset="-78"/>
              </a:rPr>
              <a:t>                 في الزمن الحاضر، وحركة آخره السكون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639043"/>
          </a:xfrm>
        </p:spPr>
        <p:txBody>
          <a:bodyPr>
            <a:normAutofit/>
          </a:bodyPr>
          <a:lstStyle/>
          <a:p>
            <a:r>
              <a:rPr lang="ar-SA" dirty="0"/>
              <a:t>أصوغ ثلاث جمل تحتوي فعل أمر</a:t>
            </a:r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301</TotalTime>
  <Words>285</Words>
  <Application>Microsoft Office PowerPoint</Application>
  <PresentationFormat>عرض على الشاشة (4:3)</PresentationFormat>
  <Paragraphs>61</Paragraphs>
  <Slides>10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school</vt:lpstr>
      <vt:lpstr>الصف : الثالث المادة: اللغة العربية الدرس: فعل الأمر</vt:lpstr>
      <vt:lpstr>الفعل الماضي الأهداف العامة</vt:lpstr>
      <vt:lpstr>تعرفنا سابقا إلى الفعل الماضي والفعل المضارع</vt:lpstr>
      <vt:lpstr>استخرج الأفعال من الجمل واذكر حركة آخرها</vt:lpstr>
      <vt:lpstr>استخرج الأفعال من الجمل واذكر حركة آخرها</vt:lpstr>
      <vt:lpstr>استخرج الأفعال من الجمل واذكر حركة آخرها</vt:lpstr>
      <vt:lpstr>استخرج الأفعال من الجمل واذكر حركة آخرها</vt:lpstr>
      <vt:lpstr>قارن بين الأفعال التالية من حيث الدلالة الزمنية</vt:lpstr>
      <vt:lpstr>أصوغ ثلاث جمل تحتوي فعل أمر</vt:lpstr>
      <vt:lpstr>إلى اللقاء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USER</cp:lastModifiedBy>
  <cp:revision>36</cp:revision>
  <dcterms:created xsi:type="dcterms:W3CDTF">2020-05-02T02:36:07Z</dcterms:created>
  <dcterms:modified xsi:type="dcterms:W3CDTF">2020-08-17T07:03:37Z</dcterms:modified>
</cp:coreProperties>
</file>