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فوائد الغذاء وأهميته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يتوقع من التلميذ في نهاية الدرس أن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يعدد بعض الأغذية.</a:t>
            </a:r>
          </a:p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يذكر فوائد الغذاء.</a:t>
            </a:r>
            <a:endParaRPr lang="ar-SY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59" y="582942"/>
            <a:ext cx="2524836" cy="186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63" y="2627193"/>
            <a:ext cx="3152632" cy="161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26" y="582942"/>
            <a:ext cx="2295973" cy="186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5" y="2627193"/>
            <a:ext cx="3590937" cy="161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5" y="582942"/>
            <a:ext cx="2245056" cy="186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955344" y="1600200"/>
            <a:ext cx="7110484" cy="11566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يحتاج الجسم إلى اللحوم والحليب والأجبان والألبان والزيوت والبقوليات والخضار.</a:t>
            </a:r>
          </a:p>
          <a:p>
            <a:pPr algn="ctr"/>
            <a:endParaRPr lang="ar-SY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955343" y="3138984"/>
            <a:ext cx="7110483" cy="10645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يساعد الغذاء الجسم على النمو ويزوده بالطاقة اللازمة للقيام بجميع النشاطات </a:t>
            </a:r>
            <a:r>
              <a:rPr lang="ar-SY" sz="2800" dirty="0" err="1" smtClean="0"/>
              <a:t>ويقيه</a:t>
            </a:r>
            <a:r>
              <a:rPr lang="ar-SY" sz="2800" dirty="0" smtClean="0"/>
              <a:t> من المرض.</a:t>
            </a:r>
            <a:endParaRPr lang="ar-SY" sz="2800" dirty="0"/>
          </a:p>
        </p:txBody>
      </p:sp>
    </p:spTree>
    <p:extLst>
      <p:ext uri="{BB962C8B-B14F-4D97-AF65-F5344CB8AC3E}">
        <p14:creationId xmlns:p14="http://schemas.microsoft.com/office/powerpoint/2010/main" val="27734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132764"/>
            <a:ext cx="8229600" cy="4993399"/>
          </a:xfrm>
        </p:spPr>
        <p:txBody>
          <a:bodyPr/>
          <a:lstStyle/>
          <a:p>
            <a:pPr marL="0" indent="0" algn="ctr">
              <a:buNone/>
            </a:pPr>
            <a:r>
              <a:rPr lang="ar-SY" dirty="0" smtClean="0"/>
              <a:t>نشاط</a:t>
            </a:r>
          </a:p>
          <a:p>
            <a:pPr marL="0" indent="0" algn="r">
              <a:buNone/>
            </a:pPr>
            <a:r>
              <a:rPr lang="ar-SY" dirty="0" smtClean="0"/>
              <a:t>    املأ الفراغات بالكلمات الآتية:</a:t>
            </a:r>
          </a:p>
          <a:p>
            <a:pPr marL="0" indent="0" algn="r">
              <a:buNone/>
            </a:pPr>
            <a:r>
              <a:rPr lang="ar-SY" dirty="0" smtClean="0"/>
              <a:t>    (الأسنان – الطاقة – المرض).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البيض والحليب يقويان العظام و..........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الخضار تقي الجسم من .......................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      الخبز والأرز يمدان الجسم ب...........</a:t>
            </a:r>
            <a:endParaRPr lang="ar-SY" dirty="0" smtClean="0"/>
          </a:p>
        </p:txBody>
      </p:sp>
    </p:spTree>
    <p:extLst>
      <p:ext uri="{BB962C8B-B14F-4D97-AF65-F5344CB8AC3E}">
        <p14:creationId xmlns:p14="http://schemas.microsoft.com/office/powerpoint/2010/main" val="42629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527</TotalTime>
  <Words>85</Words>
  <Application>Microsoft Office PowerPoint</Application>
  <PresentationFormat>عرض على الشاشة (3:4)‏</PresentationFormat>
  <Paragraphs>13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school</vt:lpstr>
      <vt:lpstr>فوائد الغذاء وأهميته</vt:lpstr>
      <vt:lpstr>مخرجات التعلم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52</cp:revision>
  <dcterms:created xsi:type="dcterms:W3CDTF">2020-05-02T02:36:07Z</dcterms:created>
  <dcterms:modified xsi:type="dcterms:W3CDTF">2020-06-07T15:58:23Z</dcterms:modified>
</cp:coreProperties>
</file>