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2" r:id="rId3"/>
    <p:sldId id="259" r:id="rId4"/>
    <p:sldId id="258" r:id="rId5"/>
    <p:sldId id="27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095" y="4431323"/>
            <a:ext cx="5078437" cy="2208628"/>
          </a:xfrm>
        </p:spPr>
        <p:txBody>
          <a:bodyPr>
            <a:normAutofit fontScale="90000"/>
          </a:bodyPr>
          <a:lstStyle/>
          <a:p>
            <a:pPr algn="r"/>
            <a:r>
              <a:rPr lang="ar-SA" sz="4000" dirty="0">
                <a:solidFill>
                  <a:srgbClr val="FF0000"/>
                </a:solidFill>
              </a:rPr>
              <a:t>الصف:</a:t>
            </a:r>
            <a:r>
              <a:rPr lang="ar-SA" sz="4000" dirty="0"/>
              <a:t> الثالث</a:t>
            </a:r>
            <a:br>
              <a:rPr lang="ar-SA" sz="4000" dirty="0"/>
            </a:br>
            <a:r>
              <a:rPr lang="ar-SA" sz="4000" dirty="0">
                <a:solidFill>
                  <a:srgbClr val="FF0000"/>
                </a:solidFill>
              </a:rPr>
              <a:t>المادة: </a:t>
            </a:r>
            <a:r>
              <a:rPr lang="ar-SA" sz="4000" dirty="0"/>
              <a:t>حساب</a:t>
            </a:r>
            <a:br>
              <a:rPr lang="ar-SA" sz="4000" dirty="0"/>
            </a:br>
            <a:r>
              <a:rPr lang="ar-SA" sz="4000" dirty="0">
                <a:solidFill>
                  <a:srgbClr val="FF0000"/>
                </a:solidFill>
              </a:rPr>
              <a:t>العنوان:</a:t>
            </a:r>
            <a:r>
              <a:rPr lang="ar-SA" sz="4000" dirty="0"/>
              <a:t> كتابة العدد بصيغته المفصلة وترتيبه حسب المنازل</a:t>
            </a:r>
            <a:br>
              <a:rPr lang="ar-SA" sz="4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0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680059"/>
            <a:ext cx="6474543" cy="2020529"/>
          </a:xfrm>
          <a:prstGeom prst="cloudCallout">
            <a:avLst>
              <a:gd name="adj1" fmla="val 3050"/>
              <a:gd name="adj2" fmla="val 7368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>
            <a:off x="6686775" y="2446513"/>
            <a:ext cx="5099195" cy="136022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1- أن تضع العدد في منزلته 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13904" y="884765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عزيزي التلميذ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نرجو تحقيقه في هذا الدرس هو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7359" y="3759205"/>
            <a:ext cx="4984955" cy="2697866"/>
          </a:xfrm>
          <a:prstGeom prst="rect">
            <a:avLst/>
          </a:prstGeom>
        </p:spPr>
      </p:pic>
      <p:sp>
        <p:nvSpPr>
          <p:cNvPr id="7" name="سحابة 6">
            <a:extLst>
              <a:ext uri="{FF2B5EF4-FFF2-40B4-BE49-F238E27FC236}">
                <a16:creationId xmlns:a16="http://schemas.microsoft.com/office/drawing/2014/main" id="{0A81CC70-46E1-4BEF-BAA2-795BBA6140A9}"/>
              </a:ext>
            </a:extLst>
          </p:cNvPr>
          <p:cNvSpPr/>
          <p:nvPr/>
        </p:nvSpPr>
        <p:spPr>
          <a:xfrm>
            <a:off x="327956" y="2717670"/>
            <a:ext cx="5864942" cy="123656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2- أن تقرأ العدد بالصيغة المفصلة حسب المنازل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67B7FD88-2A9C-4400-A5C6-5C88BBEB6A60}"/>
              </a:ext>
            </a:extLst>
          </p:cNvPr>
          <p:cNvSpPr/>
          <p:nvPr/>
        </p:nvSpPr>
        <p:spPr>
          <a:xfrm>
            <a:off x="8567222" y="2037467"/>
            <a:ext cx="1614266" cy="6752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الآحاد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99067F0-A3EE-4711-B129-04601B660574}"/>
              </a:ext>
            </a:extLst>
          </p:cNvPr>
          <p:cNvSpPr/>
          <p:nvPr/>
        </p:nvSpPr>
        <p:spPr>
          <a:xfrm>
            <a:off x="6952956" y="2037469"/>
            <a:ext cx="1614266" cy="67524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العشرات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73356DD-C286-4C05-93F4-61D2BAE283E9}"/>
              </a:ext>
            </a:extLst>
          </p:cNvPr>
          <p:cNvSpPr/>
          <p:nvPr/>
        </p:nvSpPr>
        <p:spPr>
          <a:xfrm>
            <a:off x="5315828" y="2037468"/>
            <a:ext cx="1614266" cy="67524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المئات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364660D-86C3-4016-A489-6D82248311F9}"/>
              </a:ext>
            </a:extLst>
          </p:cNvPr>
          <p:cNvSpPr/>
          <p:nvPr/>
        </p:nvSpPr>
        <p:spPr>
          <a:xfrm>
            <a:off x="3701562" y="2037469"/>
            <a:ext cx="1614266" cy="67524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الألوف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C2F3B2CB-DC86-41B4-ABE7-8F4C8D578EFD}"/>
              </a:ext>
            </a:extLst>
          </p:cNvPr>
          <p:cNvSpPr/>
          <p:nvPr/>
        </p:nvSpPr>
        <p:spPr>
          <a:xfrm>
            <a:off x="8560476" y="2712718"/>
            <a:ext cx="1591404" cy="3842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1</a:t>
            </a:r>
          </a:p>
          <a:p>
            <a:pPr algn="ctr"/>
            <a:r>
              <a:rPr lang="ar-SA" sz="2400" b="1" dirty="0"/>
              <a:t>2</a:t>
            </a:r>
          </a:p>
          <a:p>
            <a:pPr algn="ctr"/>
            <a:r>
              <a:rPr lang="ar-SA" sz="2400" b="1" dirty="0"/>
              <a:t>3</a:t>
            </a:r>
          </a:p>
          <a:p>
            <a:pPr algn="ctr"/>
            <a:r>
              <a:rPr lang="ar-SA" sz="2400" b="1" dirty="0"/>
              <a:t>4</a:t>
            </a:r>
          </a:p>
          <a:p>
            <a:pPr algn="ctr"/>
            <a:r>
              <a:rPr lang="ar-SA" sz="2400" b="1" dirty="0"/>
              <a:t>5</a:t>
            </a:r>
          </a:p>
          <a:p>
            <a:pPr algn="ctr"/>
            <a:r>
              <a:rPr lang="ar-SA" sz="2400" b="1" dirty="0"/>
              <a:t>6</a:t>
            </a:r>
          </a:p>
          <a:p>
            <a:pPr algn="ctr"/>
            <a:r>
              <a:rPr lang="ar-SA" sz="2400" b="1" dirty="0"/>
              <a:t>7</a:t>
            </a:r>
          </a:p>
          <a:p>
            <a:pPr algn="ctr"/>
            <a:r>
              <a:rPr lang="ar-SA" sz="2400" b="1" dirty="0"/>
              <a:t>8</a:t>
            </a:r>
          </a:p>
          <a:p>
            <a:pPr algn="ctr"/>
            <a:r>
              <a:rPr lang="ar-SA" sz="2400" b="1" dirty="0"/>
              <a:t>9</a:t>
            </a:r>
            <a:endParaRPr lang="ar-SA" b="1" dirty="0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7B152C5-1F74-4F64-A9AE-B8D318356E3B}"/>
              </a:ext>
            </a:extLst>
          </p:cNvPr>
          <p:cNvSpPr/>
          <p:nvPr/>
        </p:nvSpPr>
        <p:spPr>
          <a:xfrm>
            <a:off x="6980220" y="2684584"/>
            <a:ext cx="1591404" cy="38428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10</a:t>
            </a:r>
          </a:p>
          <a:p>
            <a:pPr algn="ctr"/>
            <a:r>
              <a:rPr lang="ar-SA" sz="2400" b="1" dirty="0"/>
              <a:t>20</a:t>
            </a:r>
          </a:p>
          <a:p>
            <a:pPr algn="ctr"/>
            <a:r>
              <a:rPr lang="ar-SA" sz="2400" b="1" dirty="0"/>
              <a:t>30</a:t>
            </a:r>
          </a:p>
          <a:p>
            <a:pPr algn="ctr"/>
            <a:r>
              <a:rPr lang="ar-SA" sz="2400" b="1" dirty="0"/>
              <a:t>40</a:t>
            </a:r>
          </a:p>
          <a:p>
            <a:pPr algn="ctr"/>
            <a:r>
              <a:rPr lang="ar-SA" sz="2400" b="1" dirty="0"/>
              <a:t>50</a:t>
            </a:r>
          </a:p>
          <a:p>
            <a:pPr algn="ctr"/>
            <a:r>
              <a:rPr lang="ar-SA" sz="2400" b="1" dirty="0"/>
              <a:t>60</a:t>
            </a:r>
          </a:p>
          <a:p>
            <a:pPr algn="ctr"/>
            <a:r>
              <a:rPr lang="ar-SA" sz="2400" b="1" dirty="0"/>
              <a:t>70</a:t>
            </a:r>
          </a:p>
          <a:p>
            <a:pPr algn="ctr"/>
            <a:r>
              <a:rPr lang="ar-SA" sz="2400" b="1" dirty="0"/>
              <a:t>80</a:t>
            </a:r>
          </a:p>
          <a:p>
            <a:pPr algn="ctr"/>
            <a:r>
              <a:rPr lang="ar-SA" sz="2400" b="1" dirty="0"/>
              <a:t>90</a:t>
            </a:r>
            <a:endParaRPr lang="ar-SA" b="1" dirty="0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C5D097F-45DE-4613-BA69-E36261316371}"/>
              </a:ext>
            </a:extLst>
          </p:cNvPr>
          <p:cNvSpPr/>
          <p:nvPr/>
        </p:nvSpPr>
        <p:spPr>
          <a:xfrm>
            <a:off x="5315828" y="2712716"/>
            <a:ext cx="1591404" cy="38428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100</a:t>
            </a:r>
          </a:p>
          <a:p>
            <a:pPr algn="ctr"/>
            <a:r>
              <a:rPr lang="ar-SA" sz="2400" b="1" dirty="0"/>
              <a:t>200</a:t>
            </a:r>
          </a:p>
          <a:p>
            <a:pPr algn="ctr"/>
            <a:r>
              <a:rPr lang="ar-SA" sz="2400" b="1" dirty="0"/>
              <a:t>300</a:t>
            </a:r>
          </a:p>
          <a:p>
            <a:pPr algn="ctr"/>
            <a:r>
              <a:rPr lang="ar-SA" sz="2400" b="1" dirty="0"/>
              <a:t>400</a:t>
            </a:r>
          </a:p>
          <a:p>
            <a:pPr algn="ctr"/>
            <a:r>
              <a:rPr lang="ar-SA" sz="2400" b="1" dirty="0"/>
              <a:t>500</a:t>
            </a:r>
          </a:p>
          <a:p>
            <a:pPr algn="ctr"/>
            <a:r>
              <a:rPr lang="ar-SA" sz="2400" b="1" dirty="0"/>
              <a:t>600</a:t>
            </a:r>
          </a:p>
          <a:p>
            <a:pPr algn="ctr"/>
            <a:r>
              <a:rPr lang="ar-SA" sz="2400" b="1" dirty="0"/>
              <a:t>700</a:t>
            </a:r>
          </a:p>
          <a:p>
            <a:pPr algn="ctr"/>
            <a:r>
              <a:rPr lang="ar-SA" sz="2400" b="1" dirty="0"/>
              <a:t>800</a:t>
            </a:r>
          </a:p>
          <a:p>
            <a:pPr algn="ctr"/>
            <a:r>
              <a:rPr lang="ar-SA" sz="2400" b="1" dirty="0"/>
              <a:t>900</a:t>
            </a:r>
            <a:endParaRPr lang="ar-SA" b="1" dirty="0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B1B8DB1-3C4D-4DE2-B3C1-C74B301348A8}"/>
              </a:ext>
            </a:extLst>
          </p:cNvPr>
          <p:cNvSpPr/>
          <p:nvPr/>
        </p:nvSpPr>
        <p:spPr>
          <a:xfrm>
            <a:off x="3678700" y="2712716"/>
            <a:ext cx="1591404" cy="38428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1000</a:t>
            </a:r>
          </a:p>
          <a:p>
            <a:pPr algn="ctr"/>
            <a:r>
              <a:rPr lang="ar-SA" sz="2400" b="1" dirty="0"/>
              <a:t>2000</a:t>
            </a:r>
          </a:p>
          <a:p>
            <a:pPr algn="ctr"/>
            <a:r>
              <a:rPr lang="ar-SA" sz="2400" b="1" dirty="0"/>
              <a:t>3000</a:t>
            </a:r>
          </a:p>
          <a:p>
            <a:pPr algn="ctr"/>
            <a:r>
              <a:rPr lang="ar-SA" sz="2400" b="1" dirty="0"/>
              <a:t>4000</a:t>
            </a:r>
          </a:p>
          <a:p>
            <a:pPr algn="ctr"/>
            <a:r>
              <a:rPr lang="ar-SA" sz="2400" b="1" dirty="0"/>
              <a:t>5000</a:t>
            </a:r>
          </a:p>
          <a:p>
            <a:pPr algn="ctr"/>
            <a:r>
              <a:rPr lang="ar-SA" sz="2400" b="1" dirty="0"/>
              <a:t>6000</a:t>
            </a:r>
          </a:p>
          <a:p>
            <a:pPr algn="ctr"/>
            <a:r>
              <a:rPr lang="ar-SA" sz="2400" b="1" dirty="0"/>
              <a:t>7000</a:t>
            </a:r>
          </a:p>
          <a:p>
            <a:pPr algn="ctr"/>
            <a:r>
              <a:rPr lang="ar-SA" sz="2400" b="1" dirty="0"/>
              <a:t>8000</a:t>
            </a:r>
          </a:p>
          <a:p>
            <a:pPr algn="ctr"/>
            <a:r>
              <a:rPr lang="ar-SA" sz="2400" b="1" dirty="0"/>
              <a:t>9000</a:t>
            </a:r>
            <a:endParaRPr lang="ar-SA" b="1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B55AB1D-3243-4088-B4FD-8A08CCB32B4C}"/>
              </a:ext>
            </a:extLst>
          </p:cNvPr>
          <p:cNvSpPr/>
          <p:nvPr/>
        </p:nvSpPr>
        <p:spPr>
          <a:xfrm>
            <a:off x="2841674" y="633046"/>
            <a:ext cx="450166" cy="42203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5</a:t>
            </a:r>
            <a:endParaRPr lang="ar-SA" b="1" dirty="0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1CA23A21-1537-422D-A158-FE620D1E409D}"/>
              </a:ext>
            </a:extLst>
          </p:cNvPr>
          <p:cNvSpPr/>
          <p:nvPr/>
        </p:nvSpPr>
        <p:spPr>
          <a:xfrm>
            <a:off x="1941342" y="633046"/>
            <a:ext cx="450166" cy="42203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2</a:t>
            </a:r>
            <a:endParaRPr lang="ar-SA" b="1" dirty="0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E0F578F-7FA8-416D-A5B6-FF44A4C89F15}"/>
              </a:ext>
            </a:extLst>
          </p:cNvPr>
          <p:cNvSpPr/>
          <p:nvPr/>
        </p:nvSpPr>
        <p:spPr>
          <a:xfrm>
            <a:off x="1491176" y="633044"/>
            <a:ext cx="450166" cy="42203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7</a:t>
            </a:r>
            <a:endParaRPr lang="ar-SA" b="1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C81DAA7-EDA7-4C93-AA14-98CAC5A79DB8}"/>
              </a:ext>
            </a:extLst>
          </p:cNvPr>
          <p:cNvSpPr/>
          <p:nvPr/>
        </p:nvSpPr>
        <p:spPr>
          <a:xfrm>
            <a:off x="2391508" y="633045"/>
            <a:ext cx="450166" cy="42203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6</a:t>
            </a:r>
            <a:endParaRPr lang="ar-SA" b="1" dirty="0"/>
          </a:p>
        </p:txBody>
      </p:sp>
      <p:sp>
        <p:nvSpPr>
          <p:cNvPr id="38" name="إطار 37">
            <a:extLst>
              <a:ext uri="{FF2B5EF4-FFF2-40B4-BE49-F238E27FC236}">
                <a16:creationId xmlns:a16="http://schemas.microsoft.com/office/drawing/2014/main" id="{BF2E6CC1-A5CE-4D93-99E0-176A9E4EC34A}"/>
              </a:ext>
            </a:extLst>
          </p:cNvPr>
          <p:cNvSpPr/>
          <p:nvPr/>
        </p:nvSpPr>
        <p:spPr>
          <a:xfrm>
            <a:off x="7358284" y="4684542"/>
            <a:ext cx="821638" cy="49237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0" name="إطار 39">
            <a:extLst>
              <a:ext uri="{FF2B5EF4-FFF2-40B4-BE49-F238E27FC236}">
                <a16:creationId xmlns:a16="http://schemas.microsoft.com/office/drawing/2014/main" id="{45B411C3-FED6-4858-903A-3F3C3B769B7D}"/>
              </a:ext>
            </a:extLst>
          </p:cNvPr>
          <p:cNvSpPr/>
          <p:nvPr/>
        </p:nvSpPr>
        <p:spPr>
          <a:xfrm>
            <a:off x="9098996" y="4393809"/>
            <a:ext cx="661182" cy="379828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2" name="إطار 41">
            <a:extLst>
              <a:ext uri="{FF2B5EF4-FFF2-40B4-BE49-F238E27FC236}">
                <a16:creationId xmlns:a16="http://schemas.microsoft.com/office/drawing/2014/main" id="{F4B36CC2-285F-4F98-8931-FB1E014FE71D}"/>
              </a:ext>
            </a:extLst>
          </p:cNvPr>
          <p:cNvSpPr/>
          <p:nvPr/>
        </p:nvSpPr>
        <p:spPr>
          <a:xfrm>
            <a:off x="5707926" y="3341077"/>
            <a:ext cx="776148" cy="4572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4" name="إطار 43">
            <a:extLst>
              <a:ext uri="{FF2B5EF4-FFF2-40B4-BE49-F238E27FC236}">
                <a16:creationId xmlns:a16="http://schemas.microsoft.com/office/drawing/2014/main" id="{A1C6DC7B-BDD4-48F4-B60B-D2D9754BA790}"/>
              </a:ext>
            </a:extLst>
          </p:cNvPr>
          <p:cNvSpPr/>
          <p:nvPr/>
        </p:nvSpPr>
        <p:spPr>
          <a:xfrm>
            <a:off x="4021158" y="5064369"/>
            <a:ext cx="838784" cy="492371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B02DD1AA-7E13-4B19-9C41-8E05D9F0B697}"/>
              </a:ext>
            </a:extLst>
          </p:cNvPr>
          <p:cNvSpPr/>
          <p:nvPr/>
        </p:nvSpPr>
        <p:spPr>
          <a:xfrm>
            <a:off x="562939" y="1362216"/>
            <a:ext cx="3685504" cy="6283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5+60+200+7000=</a:t>
            </a:r>
            <a:r>
              <a:rPr lang="ar-SA" sz="2400" b="1" dirty="0">
                <a:solidFill>
                  <a:srgbClr val="FF0000"/>
                </a:solidFill>
              </a:rPr>
              <a:t>7265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51537 0.1219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8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2578 0.129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3224 0.1291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22851 0.1291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8" grpId="0" animBg="1"/>
      <p:bldP spid="40" grpId="0" animBg="1"/>
      <p:bldP spid="42" grpId="0" animBg="1"/>
      <p:bldP spid="4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مستطيل 67">
            <a:extLst>
              <a:ext uri="{FF2B5EF4-FFF2-40B4-BE49-F238E27FC236}">
                <a16:creationId xmlns:a16="http://schemas.microsoft.com/office/drawing/2014/main" id="{D0FDEE18-DC75-4BDF-AA66-3971C20E7FF8}"/>
              </a:ext>
            </a:extLst>
          </p:cNvPr>
          <p:cNvSpPr/>
          <p:nvPr/>
        </p:nvSpPr>
        <p:spPr>
          <a:xfrm>
            <a:off x="9385786" y="1842595"/>
            <a:ext cx="1614266" cy="6752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الآحاد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CA374A6C-9527-49AD-A71F-0385C63FC979}"/>
              </a:ext>
            </a:extLst>
          </p:cNvPr>
          <p:cNvSpPr/>
          <p:nvPr/>
        </p:nvSpPr>
        <p:spPr>
          <a:xfrm>
            <a:off x="7771520" y="1842597"/>
            <a:ext cx="1614266" cy="67524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العشرات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05BBD833-03E6-4E14-87C8-76F02C078200}"/>
              </a:ext>
            </a:extLst>
          </p:cNvPr>
          <p:cNvSpPr/>
          <p:nvPr/>
        </p:nvSpPr>
        <p:spPr>
          <a:xfrm>
            <a:off x="6134392" y="1842596"/>
            <a:ext cx="1614266" cy="67524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المئات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6CA3CC32-7645-4E08-A439-65910899A043}"/>
              </a:ext>
            </a:extLst>
          </p:cNvPr>
          <p:cNvSpPr/>
          <p:nvPr/>
        </p:nvSpPr>
        <p:spPr>
          <a:xfrm>
            <a:off x="4520126" y="1842597"/>
            <a:ext cx="1614266" cy="67524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الألوف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DEBCCBB3-D6FF-41F2-8218-032BDE7A1E5B}"/>
              </a:ext>
            </a:extLst>
          </p:cNvPr>
          <p:cNvSpPr/>
          <p:nvPr/>
        </p:nvSpPr>
        <p:spPr>
          <a:xfrm>
            <a:off x="9379040" y="2517846"/>
            <a:ext cx="1591404" cy="3842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42F3FED0-9704-451A-AEF3-C2F01555E937}"/>
              </a:ext>
            </a:extLst>
          </p:cNvPr>
          <p:cNvSpPr/>
          <p:nvPr/>
        </p:nvSpPr>
        <p:spPr>
          <a:xfrm>
            <a:off x="7798784" y="2489712"/>
            <a:ext cx="1591404" cy="38428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E087D56-F551-45E9-83B0-1E0C630CFCFA}"/>
              </a:ext>
            </a:extLst>
          </p:cNvPr>
          <p:cNvSpPr/>
          <p:nvPr/>
        </p:nvSpPr>
        <p:spPr>
          <a:xfrm>
            <a:off x="6134392" y="2517844"/>
            <a:ext cx="1591404" cy="38428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FDC66AA-1D99-420F-868B-46B8D67E65BA}"/>
              </a:ext>
            </a:extLst>
          </p:cNvPr>
          <p:cNvSpPr/>
          <p:nvPr/>
        </p:nvSpPr>
        <p:spPr>
          <a:xfrm>
            <a:off x="4497264" y="2517844"/>
            <a:ext cx="1591404" cy="38428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AABD42FE-104B-4954-A175-A4327E58D277}"/>
              </a:ext>
            </a:extLst>
          </p:cNvPr>
          <p:cNvSpPr txBox="1"/>
          <p:nvPr/>
        </p:nvSpPr>
        <p:spPr>
          <a:xfrm>
            <a:off x="5636301" y="2968052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86" name="فقاعة الكلام: بيضاوية 85">
            <a:extLst>
              <a:ext uri="{FF2B5EF4-FFF2-40B4-BE49-F238E27FC236}">
                <a16:creationId xmlns:a16="http://schemas.microsoft.com/office/drawing/2014/main" id="{98B438FA-FEDB-4F92-8269-5DF113719E28}"/>
              </a:ext>
            </a:extLst>
          </p:cNvPr>
          <p:cNvSpPr/>
          <p:nvPr/>
        </p:nvSpPr>
        <p:spPr>
          <a:xfrm>
            <a:off x="7725796" y="109961"/>
            <a:ext cx="4310124" cy="1704500"/>
          </a:xfrm>
          <a:prstGeom prst="wedgeEllipseCallout">
            <a:avLst>
              <a:gd name="adj1" fmla="val -102564"/>
              <a:gd name="adj2" fmla="val 31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/>
              <a:t>تعالوا بنا نتمرن</a:t>
            </a:r>
            <a:endParaRPr lang="ar-SA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D0AE75-1923-46C7-B123-8CD15FD3C329}"/>
              </a:ext>
            </a:extLst>
          </p:cNvPr>
          <p:cNvSpPr/>
          <p:nvPr/>
        </p:nvSpPr>
        <p:spPr>
          <a:xfrm>
            <a:off x="2841674" y="633046"/>
            <a:ext cx="450166" cy="42203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2</a:t>
            </a:r>
            <a:endParaRPr lang="ar-SA" b="1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AE143BE-A00E-48FB-88B6-5A5FEF5164F8}"/>
              </a:ext>
            </a:extLst>
          </p:cNvPr>
          <p:cNvSpPr/>
          <p:nvPr/>
        </p:nvSpPr>
        <p:spPr>
          <a:xfrm>
            <a:off x="1941342" y="633046"/>
            <a:ext cx="450166" cy="42203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3</a:t>
            </a:r>
            <a:endParaRPr lang="ar-SA" b="1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C45E61B-4307-421B-8C8F-AA21BDCD2AD6}"/>
              </a:ext>
            </a:extLst>
          </p:cNvPr>
          <p:cNvSpPr/>
          <p:nvPr/>
        </p:nvSpPr>
        <p:spPr>
          <a:xfrm>
            <a:off x="1491176" y="633044"/>
            <a:ext cx="450166" cy="42203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7</a:t>
            </a:r>
            <a:endParaRPr lang="ar-SA" b="1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6E2DD77-E89A-4587-B95D-FCB73ABD82B2}"/>
              </a:ext>
            </a:extLst>
          </p:cNvPr>
          <p:cNvSpPr/>
          <p:nvPr/>
        </p:nvSpPr>
        <p:spPr>
          <a:xfrm>
            <a:off x="2391508" y="633045"/>
            <a:ext cx="450166" cy="42203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9</a:t>
            </a:r>
            <a:endParaRPr lang="ar-SA" b="1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D0BB102-BDF3-45EC-BD1C-0E3BCDCE1190}"/>
              </a:ext>
            </a:extLst>
          </p:cNvPr>
          <p:cNvSpPr/>
          <p:nvPr/>
        </p:nvSpPr>
        <p:spPr>
          <a:xfrm>
            <a:off x="2882998" y="1631582"/>
            <a:ext cx="450166" cy="42203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8</a:t>
            </a:r>
            <a:endParaRPr lang="ar-SA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CC961703-1417-46EF-A2A5-B82A4410B002}"/>
              </a:ext>
            </a:extLst>
          </p:cNvPr>
          <p:cNvSpPr/>
          <p:nvPr/>
        </p:nvSpPr>
        <p:spPr>
          <a:xfrm>
            <a:off x="1982666" y="1631582"/>
            <a:ext cx="450166" cy="42203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3</a:t>
            </a:r>
            <a:endParaRPr lang="ar-SA" b="1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338CB68E-3E7A-4746-9972-1C3886783D39}"/>
              </a:ext>
            </a:extLst>
          </p:cNvPr>
          <p:cNvSpPr/>
          <p:nvPr/>
        </p:nvSpPr>
        <p:spPr>
          <a:xfrm>
            <a:off x="1532500" y="1631580"/>
            <a:ext cx="450166" cy="42203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4</a:t>
            </a:r>
            <a:endParaRPr lang="ar-SA" b="1" dirty="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722B4E9-66AC-4CFF-B832-0AA5EE0DC91C}"/>
              </a:ext>
            </a:extLst>
          </p:cNvPr>
          <p:cNvSpPr/>
          <p:nvPr/>
        </p:nvSpPr>
        <p:spPr>
          <a:xfrm>
            <a:off x="2432832" y="1631581"/>
            <a:ext cx="450166" cy="42203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1</a:t>
            </a:r>
            <a:endParaRPr lang="ar-SA" b="1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FC71F3B-FB6C-4191-AE12-8536D3A78DA7}"/>
              </a:ext>
            </a:extLst>
          </p:cNvPr>
          <p:cNvSpPr/>
          <p:nvPr/>
        </p:nvSpPr>
        <p:spPr>
          <a:xfrm>
            <a:off x="9568678" y="2672044"/>
            <a:ext cx="944380" cy="6827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7B37A17-373A-4AB0-BC13-00BA1AE52556}"/>
              </a:ext>
            </a:extLst>
          </p:cNvPr>
          <p:cNvSpPr/>
          <p:nvPr/>
        </p:nvSpPr>
        <p:spPr>
          <a:xfrm>
            <a:off x="8042315" y="2672044"/>
            <a:ext cx="944380" cy="6827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  <a:endParaRPr lang="ar-SA" dirty="0"/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71EFDBC0-0181-486A-943F-A1DD784431BC}"/>
              </a:ext>
            </a:extLst>
          </p:cNvPr>
          <p:cNvSpPr/>
          <p:nvPr/>
        </p:nvSpPr>
        <p:spPr>
          <a:xfrm>
            <a:off x="6345720" y="2672044"/>
            <a:ext cx="944380" cy="6827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</a:t>
            </a:r>
            <a:endParaRPr lang="ar-SA" dirty="0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FB38893D-F76E-4D7E-A2B9-7114FC401DFC}"/>
              </a:ext>
            </a:extLst>
          </p:cNvPr>
          <p:cNvSpPr/>
          <p:nvPr/>
        </p:nvSpPr>
        <p:spPr>
          <a:xfrm>
            <a:off x="4622927" y="2672044"/>
            <a:ext cx="1119120" cy="6827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7000</a:t>
            </a:r>
            <a:endParaRPr lang="ar-SA" dirty="0"/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148AD754-547F-4917-AEE7-193787629E00}"/>
              </a:ext>
            </a:extLst>
          </p:cNvPr>
          <p:cNvSpPr/>
          <p:nvPr/>
        </p:nvSpPr>
        <p:spPr>
          <a:xfrm>
            <a:off x="9568678" y="3777521"/>
            <a:ext cx="944380" cy="6827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ar-SA" dirty="0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B9C7DD4E-51D6-4E94-A064-017D269F9A70}"/>
              </a:ext>
            </a:extLst>
          </p:cNvPr>
          <p:cNvSpPr/>
          <p:nvPr/>
        </p:nvSpPr>
        <p:spPr>
          <a:xfrm>
            <a:off x="8042315" y="3741755"/>
            <a:ext cx="944380" cy="6827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ar-SA" dirty="0"/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13BC5BED-2BC7-4445-8E94-DD44A21240CD}"/>
              </a:ext>
            </a:extLst>
          </p:cNvPr>
          <p:cNvSpPr/>
          <p:nvPr/>
        </p:nvSpPr>
        <p:spPr>
          <a:xfrm>
            <a:off x="6368582" y="3749303"/>
            <a:ext cx="944380" cy="6827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</a:t>
            </a:r>
            <a:endParaRPr lang="ar-SA" dirty="0"/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7F500D3B-7F9F-4595-89BF-B0DAEFC547F8}"/>
              </a:ext>
            </a:extLst>
          </p:cNvPr>
          <p:cNvSpPr/>
          <p:nvPr/>
        </p:nvSpPr>
        <p:spPr>
          <a:xfrm>
            <a:off x="4741845" y="3688474"/>
            <a:ext cx="1119120" cy="6827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4000</a:t>
            </a:r>
            <a:endParaRPr lang="ar-SA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78ABBAD-BE70-4C2B-81B3-C1790A9E19B1}"/>
              </a:ext>
            </a:extLst>
          </p:cNvPr>
          <p:cNvSpPr txBox="1"/>
          <p:nvPr/>
        </p:nvSpPr>
        <p:spPr>
          <a:xfrm>
            <a:off x="2679860" y="2772086"/>
            <a:ext cx="180066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7392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698305E2-2AAC-4328-A526-0E78286675A2}"/>
              </a:ext>
            </a:extLst>
          </p:cNvPr>
          <p:cNvSpPr txBox="1"/>
          <p:nvPr/>
        </p:nvSpPr>
        <p:spPr>
          <a:xfrm>
            <a:off x="2666992" y="3777521"/>
            <a:ext cx="180066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4318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57591 0.3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15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9063 0.305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15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38334 0.309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154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2638 0.3097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1548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57252 0.3368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0" y="1682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47799 0.3256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93" y="1627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38216 0.3148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2" y="1574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8516 0.2974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1486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0" grpId="0" animBg="1"/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ar-SA" dirty="0"/>
          </a:p>
          <a:p>
            <a:r>
              <a:rPr lang="ar-SA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0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228</TotalTime>
  <Words>118</Words>
  <Application>Microsoft Office PowerPoint</Application>
  <PresentationFormat>شاشة عريضة</PresentationFormat>
  <Paragraphs>75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الصف: الثالث المادة: حساب العنوان: كتابة العدد بصيغته المفصلة وترتيبه حسب المنازل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Asus</cp:lastModifiedBy>
  <cp:revision>23</cp:revision>
  <dcterms:created xsi:type="dcterms:W3CDTF">2020-05-02T02:36:07Z</dcterms:created>
  <dcterms:modified xsi:type="dcterms:W3CDTF">2020-08-20T20:17:50Z</dcterms:modified>
</cp:coreProperties>
</file>