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2" r:id="rId5"/>
    <p:sldId id="263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 snapToGrid="0" snapToObjects="1"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كيف تتغذى صغار الحيوانات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أن:</a:t>
            </a:r>
          </a:p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يذكر كيف تتغذى صغار الحيوانات</a:t>
            </a: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296537" y="3493827"/>
            <a:ext cx="5725237" cy="11310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ترضع أنثى الحيوان صغارها من أثدائها كالقطط والأغنام والكلاب وتعتني بها</a:t>
            </a: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6" y="603913"/>
            <a:ext cx="3476769" cy="27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" y="603913"/>
            <a:ext cx="3423209" cy="27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296536" y="3725839"/>
            <a:ext cx="5725237" cy="8990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تعتني الطيور </a:t>
            </a:r>
            <a:r>
              <a:rPr lang="ar-SY" sz="2400" dirty="0"/>
              <a:t>ب</a:t>
            </a:r>
            <a:r>
              <a:rPr lang="ar-SY" sz="2400" dirty="0" smtClean="0"/>
              <a:t>صغارها </a:t>
            </a:r>
            <a:r>
              <a:rPr lang="ar-SY" sz="2400" dirty="0" smtClean="0"/>
              <a:t>وتعلمها الطيران وتنظفها</a:t>
            </a:r>
            <a:endParaRPr lang="ar-SY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88" y="627592"/>
            <a:ext cx="4254888" cy="286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5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01489" y="3534771"/>
            <a:ext cx="5725237" cy="9007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تحصل صغار الزواحف والأسماك </a:t>
            </a:r>
            <a:r>
              <a:rPr lang="ar-SY" sz="2400" smtClean="0"/>
              <a:t>على غذائها بنفسها</a:t>
            </a:r>
            <a:endParaRPr lang="ar-SY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54" y="533713"/>
            <a:ext cx="3663011" cy="265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6" y="533713"/>
            <a:ext cx="4065161" cy="265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8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364776"/>
            <a:ext cx="8229600" cy="4761387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/>
              <a:t>نشاط</a:t>
            </a:r>
            <a:r>
              <a:rPr lang="ar-SY" sz="2800" dirty="0" smtClean="0"/>
              <a:t>  </a:t>
            </a:r>
          </a:p>
          <a:p>
            <a:pPr marL="0" indent="0" algn="r">
              <a:buNone/>
            </a:pPr>
            <a:r>
              <a:rPr lang="ar-SY" sz="2800" dirty="0" smtClean="0"/>
              <a:t>   أملأ الفراغات الآتية بالكلمات المناسبة </a:t>
            </a:r>
            <a:r>
              <a:rPr lang="ar-SY" sz="2800" dirty="0" smtClean="0"/>
              <a:t>(</a:t>
            </a:r>
            <a:r>
              <a:rPr lang="ar-SY" sz="2800" dirty="0" smtClean="0">
                <a:solidFill>
                  <a:srgbClr val="FF0000"/>
                </a:solidFill>
              </a:rPr>
              <a:t>الطيور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الأغنام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الأسماك</a:t>
            </a:r>
            <a:r>
              <a:rPr lang="ar-SY" sz="2800" dirty="0" smtClean="0"/>
              <a:t>).</a:t>
            </a:r>
            <a:endParaRPr lang="ar-SY" sz="2800" dirty="0" smtClean="0"/>
          </a:p>
          <a:p>
            <a:pPr marL="0" indent="0" algn="r">
              <a:buNone/>
            </a:pPr>
            <a:r>
              <a:rPr lang="ar-SY" sz="2800" dirty="0" smtClean="0"/>
              <a:t>   ترضع أنثى بعض الحيوانات صغارها مثل الأبقار و........</a:t>
            </a:r>
            <a:endParaRPr lang="ar-SY" sz="2800" dirty="0" smtClean="0"/>
          </a:p>
          <a:p>
            <a:pPr marL="0" indent="0" algn="r">
              <a:buNone/>
            </a:pPr>
            <a:r>
              <a:rPr lang="ar-SY" sz="2800" dirty="0" smtClean="0"/>
              <a:t>   من الحيوانات التي لا تعتني بصغارها السلاحف و..........</a:t>
            </a:r>
          </a:p>
          <a:p>
            <a:pPr marL="0" indent="0" algn="r">
              <a:buNone/>
            </a:pPr>
            <a:r>
              <a:rPr lang="ar-SY" sz="2800" dirty="0" smtClean="0"/>
              <a:t>   من الحيوانات التي تعتني بصغارها الدجاج و................</a:t>
            </a:r>
          </a:p>
          <a:p>
            <a:pPr marL="0" indent="0" algn="r">
              <a:buNone/>
            </a:pPr>
            <a:endParaRPr lang="ar-SY" sz="2800" dirty="0" smtClean="0"/>
          </a:p>
        </p:txBody>
      </p:sp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558</TotalTime>
  <Words>88</Words>
  <Application>Microsoft Office PowerPoint</Application>
  <PresentationFormat>عرض على الشاشة (3:4)‏</PresentationFormat>
  <Paragraphs>12</Paragraphs>
  <Slides>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school</vt:lpstr>
      <vt:lpstr>كيف تتغذى صغار الحيوانات</vt:lpstr>
      <vt:lpstr>مخرجات التعلم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55</cp:revision>
  <dcterms:created xsi:type="dcterms:W3CDTF">2020-05-02T02:36:07Z</dcterms:created>
  <dcterms:modified xsi:type="dcterms:W3CDTF">2020-06-17T13:12:18Z</dcterms:modified>
</cp:coreProperties>
</file>