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68" r:id="rId4"/>
    <p:sldId id="259" r:id="rId5"/>
    <p:sldId id="258" r:id="rId6"/>
    <p:sldId id="264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776" autoAdjust="0"/>
  </p:normalViewPr>
  <p:slideViewPr>
    <p:cSldViewPr snapToGrid="0" snapToObjects="1">
      <p:cViewPr varScale="1">
        <p:scale>
          <a:sx n="62" d="100"/>
          <a:sy n="62" d="100"/>
        </p:scale>
        <p:origin x="162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899E117-43B4-4349-BADE-C22C065BA0EF}" type="datetimeFigureOut">
              <a:rPr lang="ar-SA" smtClean="0"/>
              <a:t>23/12/1441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16239BB-1994-45BA-BDBD-3BF6BC42BC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9858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baseline="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39BB-1994-45BA-BDBD-3BF6BC42BC38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1910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ننتقل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39BB-1994-45BA-BDBD-3BF6BC42BC38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2540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1570" y="4511569"/>
            <a:ext cx="3761405" cy="2216689"/>
          </a:xfrm>
        </p:spPr>
        <p:txBody>
          <a:bodyPr>
            <a:normAutofit/>
          </a:bodyPr>
          <a:lstStyle/>
          <a:p>
            <a:r>
              <a:rPr lang="ar-SA" b="1" dirty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الصف : </a:t>
            </a:r>
            <a:r>
              <a:rPr lang="ar-SA" b="1" dirty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الثالث</a:t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اللغة العربية</a:t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الدرس</a:t>
            </a:r>
            <a:r>
              <a:rPr lang="ar-SA" b="1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b="1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لام فعل </a:t>
            </a:r>
            <a:r>
              <a:rPr lang="ar-SA" b="1" dirty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الأمر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27117"/>
          </a:xfrm>
        </p:spPr>
        <p:txBody>
          <a:bodyPr>
            <a:normAutofit/>
          </a:bodyPr>
          <a:lstStyle/>
          <a:p>
            <a:r>
              <a:rPr lang="ar-SA" b="1" dirty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الفعل الماضي</a:t>
            </a:r>
            <a:br>
              <a:rPr lang="ar-SA" sz="4000" b="1" dirty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4000" b="1" dirty="0">
                <a:latin typeface="Sakkal Majalla" pitchFamily="2" charset="-78"/>
                <a:cs typeface="Sakkal Majalla" pitchFamily="2" charset="-78"/>
              </a:rPr>
              <a:t>الأهداف العامة</a:t>
            </a:r>
            <a:endParaRPr lang="en-US" sz="4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306" y="2101754"/>
            <a:ext cx="6271146" cy="3553539"/>
          </a:xfrm>
        </p:spPr>
        <p:txBody>
          <a:bodyPr/>
          <a:lstStyle/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/>
              <a:t>أن يقرأ التلميذ الجمل قراءة سليمة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/>
              <a:t>أن يدخل التلميذ لام الأمر على الأفعال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/>
              <a:t>أن يصوغ التلميذ جملة فيها لام الأمر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938"/>
            <a:ext cx="8229600" cy="934215"/>
          </a:xfrm>
        </p:spPr>
        <p:txBody>
          <a:bodyPr>
            <a:normAutofit/>
          </a:bodyPr>
          <a:lstStyle/>
          <a:p>
            <a:r>
              <a:rPr lang="ar-SA" sz="4000" b="1" dirty="0">
                <a:latin typeface="Sakkal Majalla" pitchFamily="2" charset="-78"/>
                <a:cs typeface="Sakkal Majalla" pitchFamily="2" charset="-78"/>
              </a:rPr>
              <a:t>تعرفنا سابقا إلى فعل الأمر</a:t>
            </a:r>
            <a:endParaRPr lang="en-US" sz="4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306" y="1720754"/>
            <a:ext cx="6271146" cy="3553539"/>
          </a:xfrm>
        </p:spPr>
        <p:txBody>
          <a:bodyPr>
            <a:normAutofit/>
          </a:bodyPr>
          <a:lstStyle/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الدلالة الزمنية لفعل الأمر؟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حركة آخره؟</a:t>
            </a:r>
          </a:p>
          <a:p>
            <a:pPr marL="0" indent="0" algn="r" rtl="1">
              <a:buClr>
                <a:schemeClr val="accent5">
                  <a:lumMod val="75000"/>
                </a:schemeClr>
              </a:buClr>
              <a:buNone/>
            </a:pPr>
            <a:endParaRPr lang="ar-SA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Clr>
                <a:schemeClr val="accent5">
                  <a:lumMod val="75000"/>
                </a:schemeClr>
              </a:buClr>
              <a:buNone/>
            </a:pPr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هيا لنتعرف شكلا جديدا لفعل الأمر</a:t>
            </a:r>
          </a:p>
        </p:txBody>
      </p:sp>
    </p:spTree>
    <p:extLst>
      <p:ext uri="{BB962C8B-B14F-4D97-AF65-F5344CB8AC3E}">
        <p14:creationId xmlns:p14="http://schemas.microsoft.com/office/powerpoint/2010/main" val="185442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450851"/>
            <a:ext cx="7772400" cy="977900"/>
          </a:xfrm>
        </p:spPr>
        <p:txBody>
          <a:bodyPr>
            <a:normAutofit fontScale="90000"/>
          </a:bodyPr>
          <a:lstStyle/>
          <a:p>
            <a:r>
              <a:rPr lang="ar-SA" dirty="0"/>
              <a:t>لنقرأ الجمل التالية ثم نبين الفرق بينها في المعنى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80447" y="1428751"/>
            <a:ext cx="7977753" cy="3790950"/>
          </a:xfrm>
        </p:spPr>
        <p:txBody>
          <a:bodyPr>
            <a:normAutofit/>
          </a:bodyPr>
          <a:lstStyle/>
          <a:p>
            <a:pPr marL="457200" indent="-457200" algn="r" rtl="1">
              <a:buFontTx/>
              <a:buChar char="-"/>
            </a:pPr>
            <a:r>
              <a:rPr lang="ar-SA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تركبُ دراجتك                                          لتركبْ دراجتك</a:t>
            </a:r>
          </a:p>
          <a:p>
            <a:pPr algn="r" rtl="1"/>
            <a:endParaRPr lang="ar-SA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marL="457200" indent="-457200" algn="r" rtl="1">
              <a:buFontTx/>
              <a:buChar char="-"/>
            </a:pPr>
            <a:r>
              <a:rPr lang="ar-SA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نحافظُ على الأماكن الأثرية                    لنحافظْ على الأماكن الأثرية</a:t>
            </a: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665701D4-487F-46E5-803E-45BC0D42C6CC}"/>
              </a:ext>
            </a:extLst>
          </p:cNvPr>
          <p:cNvCxnSpPr>
            <a:cxnSpLocks/>
          </p:cNvCxnSpPr>
          <p:nvPr/>
        </p:nvCxnSpPr>
        <p:spPr>
          <a:xfrm>
            <a:off x="4572000" y="1428751"/>
            <a:ext cx="0" cy="2166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63712"/>
          </a:xfrm>
        </p:spPr>
        <p:txBody>
          <a:bodyPr/>
          <a:lstStyle/>
          <a:p>
            <a:r>
              <a:rPr lang="ar-SA" dirty="0"/>
              <a:t>نستنتج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038350"/>
            <a:ext cx="7539925" cy="408781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itchFamily="2" charset="-78"/>
                <a:cs typeface="Sakkal Majalla" pitchFamily="2" charset="-78"/>
              </a:rPr>
              <a:t>لام الأمر: </a:t>
            </a:r>
            <a:r>
              <a:rPr lang="ar-SA" sz="4000" dirty="0">
                <a:latin typeface="Sakkal Majalla" pitchFamily="2" charset="-78"/>
                <a:cs typeface="Sakkal Majalla" pitchFamily="2" charset="-78"/>
              </a:rPr>
              <a:t>تدخل على الفعل المضارع ، وتفيد طلب الفعل</a:t>
            </a:r>
          </a:p>
          <a:p>
            <a:pPr marL="0" indent="0" algn="r" rtl="1">
              <a:buNone/>
            </a:pPr>
            <a:r>
              <a:rPr lang="ar-SA" sz="4000" dirty="0">
                <a:latin typeface="Sakkal Majalla" pitchFamily="2" charset="-78"/>
                <a:cs typeface="Sakkal Majalla" pitchFamily="2" charset="-78"/>
              </a:rPr>
              <a:t>وتجعل حركة آخر الفعل السكون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أدخل لام الأمر على الأفعال في الجمل التالية</a:t>
            </a:r>
            <a:br>
              <a:rPr lang="ar-SA" dirty="0"/>
            </a:br>
            <a:r>
              <a:rPr lang="ar-SA" dirty="0"/>
              <a:t>كما في المثال الأول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977214" y="2277849"/>
            <a:ext cx="2916750" cy="24568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40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نفرحُ مع الزهور</a:t>
            </a:r>
          </a:p>
          <a:p>
            <a:pPr algn="r"/>
            <a:r>
              <a:rPr lang="ar-SA" sz="40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نجلس في الحديقة</a:t>
            </a:r>
          </a:p>
          <a:p>
            <a:pPr algn="r"/>
            <a:endParaRPr lang="ar-SA" sz="40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/>
            <a:endParaRPr lang="ar-SA" sz="40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 flipV="1">
            <a:off x="2073541" y="2295441"/>
            <a:ext cx="2916750" cy="24568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4990291" y="1555943"/>
            <a:ext cx="2903673" cy="7127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نسبحُ في مياه البحر</a:t>
            </a:r>
          </a:p>
        </p:txBody>
      </p:sp>
      <p:sp>
        <p:nvSpPr>
          <p:cNvPr id="7" name="مستطيل 6"/>
          <p:cNvSpPr/>
          <p:nvPr/>
        </p:nvSpPr>
        <p:spPr>
          <a:xfrm rot="10800000" flipV="1">
            <a:off x="2086619" y="1564417"/>
            <a:ext cx="2903672" cy="7127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لنسبحْ في مياه البحر</a:t>
            </a:r>
          </a:p>
        </p:txBody>
      </p:sp>
    </p:spTree>
    <p:extLst>
      <p:ext uri="{BB962C8B-B14F-4D97-AF65-F5344CB8AC3E}">
        <p14:creationId xmlns:p14="http://schemas.microsoft.com/office/powerpoint/2010/main" val="488975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ctrTitle"/>
          </p:nvPr>
        </p:nvSpPr>
        <p:spPr>
          <a:xfrm>
            <a:off x="685800" y="619125"/>
            <a:ext cx="7029450" cy="3162300"/>
          </a:xfrm>
        </p:spPr>
        <p:txBody>
          <a:bodyPr/>
          <a:lstStyle/>
          <a:p>
            <a:r>
              <a:rPr lang="ar-SA" dirty="0"/>
              <a:t>أصوغ جملة تحتوي لام الأمر</a:t>
            </a:r>
          </a:p>
        </p:txBody>
      </p:sp>
      <p:sp>
        <p:nvSpPr>
          <p:cNvPr id="2" name="عنوان فرعي 1"/>
          <p:cNvSpPr>
            <a:spLocks noGrp="1"/>
          </p:cNvSpPr>
          <p:nvPr>
            <p:ph type="subTitle" idx="1"/>
          </p:nvPr>
        </p:nvSpPr>
        <p:spPr>
          <a:xfrm>
            <a:off x="2482635" y="6223506"/>
            <a:ext cx="5086350" cy="45719"/>
          </a:xfrm>
        </p:spPr>
        <p:txBody>
          <a:bodyPr>
            <a:normAutofit fontScale="25000" lnSpcReduction="20000"/>
          </a:bodyPr>
          <a:lstStyle/>
          <a:p>
            <a:pPr algn="r" rtl="1"/>
            <a:endParaRPr lang="ar-SA" sz="4400" b="1" dirty="0">
              <a:solidFill>
                <a:schemeClr val="tx2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0537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8740" y="4128448"/>
            <a:ext cx="3252627" cy="2511188"/>
          </a:xfrm>
        </p:spPr>
        <p:txBody>
          <a:bodyPr>
            <a:normAutofit/>
          </a:bodyPr>
          <a:lstStyle/>
          <a:p>
            <a:r>
              <a:rPr lang="ar-SA" sz="8000" b="1" dirty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إلى اللقاء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806374676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260</TotalTime>
  <Words>136</Words>
  <Application>Microsoft Office PowerPoint</Application>
  <PresentationFormat>عرض على الشاشة (4:3)</PresentationFormat>
  <Paragraphs>27</Paragraphs>
  <Slides>8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2" baseType="lpstr">
      <vt:lpstr>Arial</vt:lpstr>
      <vt:lpstr>Calibri</vt:lpstr>
      <vt:lpstr>Sakkal Majalla</vt:lpstr>
      <vt:lpstr>school</vt:lpstr>
      <vt:lpstr>الصف : الثالث المادة: اللغة العربية الدرس: لام فعل الأمر</vt:lpstr>
      <vt:lpstr>الفعل الماضي الأهداف العامة</vt:lpstr>
      <vt:lpstr>تعرفنا سابقا إلى فعل الأمر</vt:lpstr>
      <vt:lpstr>لنقرأ الجمل التالية ثم نبين الفرق بينها في المعنى</vt:lpstr>
      <vt:lpstr>نستنتج</vt:lpstr>
      <vt:lpstr>أدخل لام الأمر على الأفعال في الجمل التالية كما في المثال الأول</vt:lpstr>
      <vt:lpstr>أصوغ جملة تحتوي لام الأمر</vt:lpstr>
      <vt:lpstr>إلى اللقاء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USER</cp:lastModifiedBy>
  <cp:revision>31</cp:revision>
  <dcterms:created xsi:type="dcterms:W3CDTF">2020-05-02T02:36:07Z</dcterms:created>
  <dcterms:modified xsi:type="dcterms:W3CDTF">2020-08-12T08:48:25Z</dcterms:modified>
</cp:coreProperties>
</file>