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3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أنواعُ الأفعالِ</a:t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الفعلُ الماضي-المضارعُ-الأمرُ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43D24F71-EE9D-4873-8B73-E617E5BB76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986">
        <p14:conveyor dir="l"/>
      </p:transition>
    </mc:Choice>
    <mc:Fallback>
      <p:transition spd="slow" advTm="159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التَّعليميَّة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6958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يتوقعُ منك عزيزي التِّلميذَ في نهايةِ الدَّرسِ أن تكونَ قادراً على: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1- تمييزِ الأفعال (الماضي –المضارع –الأمر ) .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2- تمييز حركة آخر الأفعال بالحركة المناسبة .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3- تحويلِ الفعل الى كافة الأزمنة .</a:t>
            </a:r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3DC2BD1A-514B-463C-8A72-3D6EEFAE006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870">
        <p14:conveyor dir="l"/>
      </p:transition>
    </mc:Choice>
    <mc:Fallback>
      <p:transition spd="slow" advTm="108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أتعلَّمُ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6958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أقرأُ الجملَ منتبهاً الى حركة آخر الأفعالِ الملونةِ :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*لَعِبَ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الرِّفاقُ لُعبةَ ( لماذا )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* فيهِ أنمو و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أتعلَّمُ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*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اسمعْ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يا سعيدُ</a:t>
            </a:r>
            <a:endParaRPr lang="ar-SA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DAA6DFEC-AB96-4FBA-981B-58B66FBF6C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94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4085">
        <p14:conveyor dir="l"/>
      </p:transition>
    </mc:Choice>
    <mc:Fallback>
      <p:transition spd="slow" advTm="240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تدريب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22" y="1228299"/>
            <a:ext cx="8045355" cy="3508799"/>
          </a:xfrm>
        </p:spPr>
        <p:txBody>
          <a:bodyPr/>
          <a:lstStyle/>
          <a:p>
            <a:pPr marL="0" indent="0" algn="r">
              <a:buNone/>
            </a:pPr>
            <a:endParaRPr lang="ar-SY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ar-SY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ar-SY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تمرير أفقي 6"/>
          <p:cNvSpPr/>
          <p:nvPr/>
        </p:nvSpPr>
        <p:spPr>
          <a:xfrm>
            <a:off x="549322" y="1349268"/>
            <a:ext cx="4459406" cy="1210989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فعلٌ ماضٍ حركةُ آخرهِ الفتحةِ</a:t>
            </a:r>
          </a:p>
        </p:txBody>
      </p:sp>
      <p:sp>
        <p:nvSpPr>
          <p:cNvPr id="10" name="تمرير أفقي 9"/>
          <p:cNvSpPr/>
          <p:nvPr/>
        </p:nvSpPr>
        <p:spPr>
          <a:xfrm>
            <a:off x="549322" y="2417675"/>
            <a:ext cx="4459406" cy="1210989"/>
          </a:xfrm>
          <a:prstGeom prst="horizontalScroll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فعلٌ مضارعٌ حركةُ آخرهِ الضمة</a:t>
            </a:r>
          </a:p>
        </p:txBody>
      </p:sp>
      <p:sp>
        <p:nvSpPr>
          <p:cNvPr id="11" name="تمرير أفقي 10"/>
          <p:cNvSpPr/>
          <p:nvPr/>
        </p:nvSpPr>
        <p:spPr>
          <a:xfrm>
            <a:off x="641444" y="3628462"/>
            <a:ext cx="4459406" cy="1210989"/>
          </a:xfrm>
          <a:prstGeom prst="horizontalScroll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فعلُ أمرٍ حركة آخره السكون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40991" y="1526415"/>
            <a:ext cx="2160895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لَعِبَ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5540991" y="2524836"/>
            <a:ext cx="2160895" cy="9144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>
                <a:solidFill>
                  <a:srgbClr val="7030A0"/>
                </a:solidFill>
              </a:rPr>
              <a:t>أتعلَّمُ</a:t>
            </a:r>
            <a:endParaRPr lang="ar-SY" sz="44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540991" y="3628462"/>
            <a:ext cx="2160895" cy="9144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اسمعْ</a:t>
            </a:r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DADB7E80-82B2-48A1-972B-CF27890C47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4806">
        <p14:conveyor dir="l"/>
      </p:transition>
    </mc:Choice>
    <mc:Fallback>
      <p:transition spd="slow" advTm="448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أطبِّقُ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22" y="1228299"/>
            <a:ext cx="8045355" cy="3508799"/>
          </a:xfrm>
        </p:spPr>
        <p:txBody>
          <a:bodyPr/>
          <a:lstStyle/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أكتب الفعل (كتب )في الأزمنة الثلاثة(الماضي – المضارعُ –الأمر)</a:t>
            </a:r>
          </a:p>
          <a:p>
            <a:pPr marL="0" indent="0" algn="r">
              <a:buNone/>
            </a:pPr>
            <a:endParaRPr lang="ar-SY" dirty="0"/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5297318" y="3811222"/>
            <a:ext cx="1594799" cy="6126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dirty="0"/>
              <a:t>كَتَبَ</a:t>
            </a:r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2857784" y="3809138"/>
            <a:ext cx="1591386" cy="6126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/>
              <a:t>يكتبُ</a:t>
            </a:r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695539" y="3811222"/>
            <a:ext cx="1752316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/>
              <a:t>اكتبْ</a:t>
            </a:r>
          </a:p>
        </p:txBody>
      </p:sp>
      <p:sp>
        <p:nvSpPr>
          <p:cNvPr id="17" name="مخطط انسيابي: معالجة متعاقبة 16"/>
          <p:cNvSpPr/>
          <p:nvPr/>
        </p:nvSpPr>
        <p:spPr>
          <a:xfrm>
            <a:off x="653173" y="2676374"/>
            <a:ext cx="1794682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/>
              <a:t>الأمر</a:t>
            </a:r>
          </a:p>
        </p:txBody>
      </p:sp>
      <p:sp>
        <p:nvSpPr>
          <p:cNvPr id="18" name="مخطط انسيابي: معالجة متعاقبة 17"/>
          <p:cNvSpPr/>
          <p:nvPr/>
        </p:nvSpPr>
        <p:spPr>
          <a:xfrm>
            <a:off x="2857784" y="2676374"/>
            <a:ext cx="1591386" cy="6126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/>
              <a:t>المضارع</a:t>
            </a:r>
          </a:p>
        </p:txBody>
      </p:sp>
      <p:sp>
        <p:nvSpPr>
          <p:cNvPr id="19" name="مخطط انسيابي: معالجة متعاقبة 18"/>
          <p:cNvSpPr/>
          <p:nvPr/>
        </p:nvSpPr>
        <p:spPr>
          <a:xfrm>
            <a:off x="5269029" y="2676374"/>
            <a:ext cx="1623089" cy="6126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dirty="0"/>
              <a:t>الماضي</a:t>
            </a:r>
          </a:p>
        </p:txBody>
      </p:sp>
      <p:pic>
        <p:nvPicPr>
          <p:cNvPr id="5" name="ملف صوتي 4">
            <a:hlinkClick r:id="" action="ppaction://media"/>
            <a:extLst>
              <a:ext uri="{FF2B5EF4-FFF2-40B4-BE49-F238E27FC236}">
                <a16:creationId xmlns:a16="http://schemas.microsoft.com/office/drawing/2014/main" id="{54C8FF3E-7307-4FB3-BCC8-3FA2243832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290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3262">
        <p14:conveyor dir="l"/>
      </p:transition>
    </mc:Choice>
    <mc:Fallback>
      <p:transition spd="slow" advTm="332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توجيه للأهلِ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5355" cy="4525963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Y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*يقومُ التِّلميذُ بالتدّربِ على نصِّ الاملاءِ أكثرَ من مرَّة</a:t>
            </a:r>
          </a:p>
          <a:p>
            <a:pPr marL="0" indent="0" algn="r">
              <a:buNone/>
            </a:pPr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*بإشرافِ أحد الوالدين يُملى النصُّ السابقُ مع التركيزِ على لفظِ التّاءِ المربوطة والتّاءِ المبسوطة.</a:t>
            </a:r>
          </a:p>
          <a:p>
            <a:pPr marL="0" indent="0" algn="r">
              <a:buNone/>
            </a:pPr>
            <a:r>
              <a:rPr lang="ar-SY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عزيزي وليّ التّلميذِ راقب وعزِّز .</a:t>
            </a:r>
          </a:p>
          <a:p>
            <a:pPr marL="0" indent="0" algn="ctr">
              <a:buNone/>
            </a:pPr>
            <a:r>
              <a:rPr lang="ar-SY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دمتم برعاية الله وحفظه</a:t>
            </a:r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E533D67B-9E94-440F-AE16-AF9F6DFF768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70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1178">
        <p14:conveyor dir="l"/>
      </p:transition>
    </mc:Choice>
    <mc:Fallback>
      <p:transition spd="slow" advTm="411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|1|2.4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8.1|6.1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-0.9|1.9|6.2|7.3|9|4.3|1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10.9|1.8|6.1|4|2.2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8|6.1|7.2|6.4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230</TotalTime>
  <Words>161</Words>
  <Application>Microsoft Office PowerPoint</Application>
  <PresentationFormat>عرض على الشاشة (4:3)</PresentationFormat>
  <Paragraphs>33</Paragraphs>
  <Slides>6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school</vt:lpstr>
      <vt:lpstr>أنواعُ الأفعالِ الفعلُ الماضي-المضارعُ-الأمرُ</vt:lpstr>
      <vt:lpstr>الأهداف التَّعليميَّة</vt:lpstr>
      <vt:lpstr>أتعلَّمُ</vt:lpstr>
      <vt:lpstr>تدريب</vt:lpstr>
      <vt:lpstr>أطبِّقُ</vt:lpstr>
      <vt:lpstr>توجيه للأهلِ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Maher Salmawe</cp:lastModifiedBy>
  <cp:revision>34</cp:revision>
  <dcterms:created xsi:type="dcterms:W3CDTF">2020-05-02T02:36:07Z</dcterms:created>
  <dcterms:modified xsi:type="dcterms:W3CDTF">2020-06-07T09:03:46Z</dcterms:modified>
</cp:coreProperties>
</file>