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8"/>
  </p:notesMasterIdLst>
  <p:sldIdLst>
    <p:sldId id="256" r:id="rId2"/>
    <p:sldId id="257" r:id="rId3"/>
    <p:sldId id="261" r:id="rId4"/>
    <p:sldId id="264" r:id="rId5"/>
    <p:sldId id="263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bayan Center" initials="AC" lastIdx="0" clrIdx="0">
    <p:extLst>
      <p:ext uri="{19B8F6BF-5375-455C-9EA6-DF929625EA0E}">
        <p15:presenceInfo xmlns:p15="http://schemas.microsoft.com/office/powerpoint/2012/main" userId="ALbayan Cen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0D3E27-EF92-44FF-90A5-8FCBBF317ED7}" type="datetimeFigureOut">
              <a:rPr lang="ar-SY" smtClean="0"/>
              <a:t>22/10/1441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0146BA0-0BA1-4AEB-9ED2-A3E1A73270A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50718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(لا ) النَّاهية النَّافيةُ الْجازمة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الأهدافُ التَّعليميَّةُ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35573"/>
          </a:xfrm>
        </p:spPr>
        <p:txBody>
          <a:bodyPr/>
          <a:lstStyle/>
          <a:p>
            <a:pPr marL="0" indent="0" algn="r">
              <a:buNone/>
            </a:pP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عزيزي التِّلميذ يتوقع منك في نهاية الدَّرسِ أن تكونَ قادراً على :</a:t>
            </a:r>
          </a:p>
          <a:p>
            <a:pPr marL="0" indent="0" algn="r">
              <a:buNone/>
            </a:pP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1- تمييز لا الناهية النافية .</a:t>
            </a:r>
            <a:endParaRPr lang="ar-SA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>
              <a:buNone/>
            </a:pP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2-تمييز لا النافية غير الجازمة.</a:t>
            </a:r>
          </a:p>
          <a:p>
            <a:pPr marL="0" indent="0" algn="r">
              <a:buNone/>
            </a:pP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3-تمييز الفعل المضارعِ المجزوم.</a:t>
            </a:r>
          </a:p>
          <a:p>
            <a:pPr marL="0" indent="0" algn="r">
              <a:buNone/>
            </a:pP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أتعلَّمُ</a:t>
            </a:r>
            <a:endParaRPr lang="ar-SY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4922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أقرأُ الجملَ منتبهاً إلى لا النَّاهية وحركةُ الفعل المضارع بعدها:</a:t>
            </a:r>
          </a:p>
          <a:p>
            <a:pPr marL="0" indent="0" algn="r">
              <a:buNone/>
            </a:pP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endParaRPr lang="ar-SY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تمرير أفقي 8"/>
          <p:cNvSpPr/>
          <p:nvPr/>
        </p:nvSpPr>
        <p:spPr>
          <a:xfrm>
            <a:off x="4353636" y="3079276"/>
            <a:ext cx="3138985" cy="103327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</a:t>
            </a: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تخرِّبْ</a:t>
            </a: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آثارَ الوطنِ</a:t>
            </a:r>
            <a:endParaRPr lang="ar-SY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تمرير أفقي 10"/>
          <p:cNvSpPr/>
          <p:nvPr/>
        </p:nvSpPr>
        <p:spPr>
          <a:xfrm>
            <a:off x="4353636" y="2141538"/>
            <a:ext cx="3138985" cy="103327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</a:t>
            </a: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تتأخرْ</a:t>
            </a: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يا صديقي</a:t>
            </a:r>
            <a:endParaRPr lang="ar-SY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2" name="رابط كسهم مستقيم 11"/>
          <p:cNvCxnSpPr/>
          <p:nvPr/>
        </p:nvCxnSpPr>
        <p:spPr>
          <a:xfrm flipH="1">
            <a:off x="3357349" y="2695159"/>
            <a:ext cx="996287" cy="3841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flipH="1" flipV="1">
            <a:off x="3357349" y="3174810"/>
            <a:ext cx="996287" cy="4720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مخطط انسيابي: شريط مثقب 18"/>
          <p:cNvSpPr/>
          <p:nvPr/>
        </p:nvSpPr>
        <p:spPr>
          <a:xfrm>
            <a:off x="457200" y="2195583"/>
            <a:ext cx="2900149" cy="2430462"/>
          </a:xfrm>
          <a:prstGeom prst="flowChartPunchedTap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لا: هي النَّاهيةُ الْجازمةُ</a:t>
            </a:r>
          </a:p>
          <a:p>
            <a:pPr algn="ctr"/>
            <a:r>
              <a:rPr lang="ar-SA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الفعلُ المضارعُ بعدها مجزومٌ حركتهُ السْكون</a:t>
            </a:r>
            <a:endParaRPr lang="ar-SY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2883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1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أتعلَّمُ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099946" cy="329084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أقرأ وأميّزُ بين لا النَّاهية الْجازمة ولا النَّافية :</a:t>
            </a:r>
            <a:endParaRPr lang="ar-SY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خطط انسيابي: شريط مثقب 3"/>
          <p:cNvSpPr/>
          <p:nvPr/>
        </p:nvSpPr>
        <p:spPr>
          <a:xfrm>
            <a:off x="3082687" y="3936190"/>
            <a:ext cx="4217159" cy="804672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4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لا تعبثْ بالسِّكّينِ يا أحمدُ</a:t>
            </a:r>
            <a:endParaRPr lang="ar-SY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خطط انسيابي: شريط مثقب 7"/>
          <p:cNvSpPr/>
          <p:nvPr/>
        </p:nvSpPr>
        <p:spPr>
          <a:xfrm>
            <a:off x="457200" y="3291357"/>
            <a:ext cx="2625487" cy="804672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4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لا ناهيةٌ جازمةٌ</a:t>
            </a:r>
            <a:endParaRPr lang="ar-SY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خطط انسيابي: شريط مثقب 8"/>
          <p:cNvSpPr/>
          <p:nvPr/>
        </p:nvSpPr>
        <p:spPr>
          <a:xfrm>
            <a:off x="457200" y="2176045"/>
            <a:ext cx="3681479" cy="804672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4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لا نافيةٌ غيرُ جازمة</a:t>
            </a:r>
            <a:endParaRPr lang="ar-SY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خطط انسيابي: شريط مثقب 9"/>
          <p:cNvSpPr/>
          <p:nvPr/>
        </p:nvSpPr>
        <p:spPr>
          <a:xfrm>
            <a:off x="4101150" y="2788494"/>
            <a:ext cx="4217159" cy="804672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4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لا يعبثُ أحمدُ بالسِّكّينِ</a:t>
            </a:r>
            <a:endParaRPr lang="ar-SY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6155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أطبِّقُ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0827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SY" sz="36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أميّزُ بين لا النَّاهيةُ ولا النَّافيةُ وحركةُ الفعلُ المضارعُ فيما يلي:</a:t>
            </a:r>
          </a:p>
          <a:p>
            <a:pPr marL="0" indent="0" algn="r">
              <a:buNone/>
            </a:pPr>
            <a:r>
              <a:rPr lang="ar-SY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Y" sz="3600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>
              <a:buNone/>
            </a:pPr>
            <a:r>
              <a:rPr lang="ar-SY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6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  <p:sp>
        <p:nvSpPr>
          <p:cNvPr id="4" name="تمرير أفقي 3"/>
          <p:cNvSpPr/>
          <p:nvPr/>
        </p:nvSpPr>
        <p:spPr>
          <a:xfrm>
            <a:off x="4872251" y="3343202"/>
            <a:ext cx="1860645" cy="1228798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4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</a:t>
            </a:r>
            <a:r>
              <a:rPr lang="ar-SY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يكتبُ</a:t>
            </a:r>
            <a:endParaRPr lang="ar-SY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تمرير أفقي 4"/>
          <p:cNvSpPr/>
          <p:nvPr/>
        </p:nvSpPr>
        <p:spPr>
          <a:xfrm>
            <a:off x="457199" y="2199564"/>
            <a:ext cx="5998191" cy="1143638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لا ناهيةٌ جازمة تجزمُ الفعل المضارع وتصبح حركتهُ السكون</a:t>
            </a:r>
            <a:endParaRPr lang="ar-SY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تمرير أفقي 5"/>
          <p:cNvSpPr/>
          <p:nvPr/>
        </p:nvSpPr>
        <p:spPr>
          <a:xfrm>
            <a:off x="457200" y="3343201"/>
            <a:ext cx="4264925" cy="1365277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لا نافيةٌ لا عمل لها يبقى المضارعُ مرفوعاً</a:t>
            </a:r>
            <a:endParaRPr lang="ar-SY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تمرير أفقي 6"/>
          <p:cNvSpPr/>
          <p:nvPr/>
        </p:nvSpPr>
        <p:spPr>
          <a:xfrm>
            <a:off x="6732896" y="2199564"/>
            <a:ext cx="1860645" cy="1143638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4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</a:t>
            </a:r>
            <a:r>
              <a:rPr lang="ar-SY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تكتب</a:t>
            </a:r>
            <a:r>
              <a:rPr lang="ar-SY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endParaRPr lang="ar-SY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8828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توجيهُ الأهلِ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0827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SY" sz="36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* يقومُ التِّلميذُ بالتَّدربِ على نصِّ الإملاء لأكثر من مرّة.</a:t>
            </a:r>
          </a:p>
          <a:p>
            <a:pPr marL="0" indent="0" algn="r">
              <a:buNone/>
            </a:pPr>
            <a:r>
              <a:rPr lang="ar-SY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6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*نركزُ على الّلام الشّمسيّة والّلام القمريّة .</a:t>
            </a:r>
          </a:p>
          <a:p>
            <a:pPr marL="0" indent="0" algn="r">
              <a:buNone/>
            </a:pPr>
            <a:r>
              <a:rPr lang="ar-SY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6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*نقفُ عند أغلاطِ التّلميذ ونطلبُ منه إعادتها .</a:t>
            </a:r>
          </a:p>
          <a:p>
            <a:pPr marL="0" indent="0" algn="r">
              <a:buNone/>
            </a:pPr>
            <a:r>
              <a:rPr lang="ar-SY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6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دمتم برعايةِ الله وحفظهِ</a:t>
            </a:r>
          </a:p>
        </p:txBody>
      </p:sp>
    </p:spTree>
    <p:extLst>
      <p:ext uri="{BB962C8B-B14F-4D97-AF65-F5344CB8AC3E}">
        <p14:creationId xmlns:p14="http://schemas.microsoft.com/office/powerpoint/2010/main" val="80918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862</TotalTime>
  <Words>176</Words>
  <Application>Microsoft Office PowerPoint</Application>
  <PresentationFormat>عرض على الشاشة (3:4)‏</PresentationFormat>
  <Paragraphs>33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1" baseType="lpstr">
      <vt:lpstr>Arial</vt:lpstr>
      <vt:lpstr>Calibri</vt:lpstr>
      <vt:lpstr>Sakkal Majalla</vt:lpstr>
      <vt:lpstr>Times New Roman</vt:lpstr>
      <vt:lpstr>school</vt:lpstr>
      <vt:lpstr>(لا ) النَّاهية النَّافيةُ الْجازمة</vt:lpstr>
      <vt:lpstr>الأهدافُ التَّعليميَّةُ</vt:lpstr>
      <vt:lpstr>أتعلَّمُ</vt:lpstr>
      <vt:lpstr>أتعلَّمُ</vt:lpstr>
      <vt:lpstr>أطبِّقُ</vt:lpstr>
      <vt:lpstr>توجيهُ الأهلِ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ALbayan Center</cp:lastModifiedBy>
  <cp:revision>102</cp:revision>
  <dcterms:created xsi:type="dcterms:W3CDTF">2020-05-02T02:36:07Z</dcterms:created>
  <dcterms:modified xsi:type="dcterms:W3CDTF">2020-06-13T20:41:14Z</dcterms:modified>
</cp:coreProperties>
</file>