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8000" b="1" dirty="0" smtClean="0">
                <a:solidFill>
                  <a:srgbClr val="0070C0"/>
                </a:solidFill>
              </a:rPr>
              <a:t>مَدِيْنَتِي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4000" b="1" dirty="0" smtClean="0">
                <a:solidFill>
                  <a:srgbClr val="C00000"/>
                </a:solidFill>
              </a:rPr>
              <a:t>     </a:t>
            </a:r>
            <a:r>
              <a:rPr lang="ar-SA" sz="4000" b="1" dirty="0" smtClean="0">
                <a:solidFill>
                  <a:srgbClr val="C00000"/>
                </a:solidFill>
              </a:rPr>
              <a:t>الأَهْدَافُ التَّعْليمِيَّةُ:  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356"/>
            <a:ext cx="8229600" cy="493880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3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لميذ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هاية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A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:</a:t>
            </a:r>
            <a:endParaRPr lang="en-US" sz="33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١</a:t>
            </a:r>
            <a:r>
              <a:rPr lang="en-US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رس قراء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صح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يح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مراعيا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المدودَ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والحركات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٢</a:t>
            </a:r>
            <a:r>
              <a:rPr lang="en-US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يار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المعنى الص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الجديدة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sz="3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٣</a:t>
            </a:r>
            <a:r>
              <a:rPr lang="en-US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</a:t>
            </a:r>
            <a:r>
              <a:rPr lang="ar-SY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عض الم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فردات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بمر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ادفات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وأخ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رى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3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بأض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اد</a:t>
            </a:r>
            <a:r>
              <a:rPr lang="ar-SA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DZ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r>
              <a:rPr lang="en-US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٤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خدام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 (س – سوف ) 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المض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ارع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4399905"/>
            <a:ext cx="3725838" cy="1726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>
                <a:solidFill>
                  <a:srgbClr val="002060"/>
                </a:solidFill>
              </a:rPr>
              <a:t>مدينتي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359254" cy="49933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ar-SA" sz="5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48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يـَــــلُــفُّ المَــــدِيـــــنَـــــــــةْ                 </a:t>
            </a:r>
            <a:r>
              <a:rPr lang="ar-SA" sz="4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دُخـَــــانُ </a:t>
            </a:r>
            <a:r>
              <a:rPr lang="ar-SA" sz="48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المصَـــانـِــعْ</a:t>
            </a:r>
          </a:p>
          <a:p>
            <a:pPr marL="0" indent="0" algn="r" rtl="1">
              <a:buNone/>
            </a:pPr>
            <a:r>
              <a:rPr lang="ar-SA" sz="4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4800" b="1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تَمُوتُ </a:t>
            </a:r>
            <a:r>
              <a:rPr lang="ar-SA" sz="4800" b="1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السَّكِينَةْ                </a:t>
            </a:r>
            <a:r>
              <a:rPr lang="ar-SA" sz="4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بِصَخْبِ الشَّوَارِعْ</a:t>
            </a:r>
          </a:p>
          <a:p>
            <a:pPr marL="0" indent="0" algn="r" rtl="1">
              <a:buNone/>
            </a:pPr>
            <a:r>
              <a:rPr lang="ar-SA" sz="4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فَمِنْ صَوْتُ شَارٍ                </a:t>
            </a:r>
            <a:r>
              <a:rPr lang="ar-SA" sz="4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إِلَى </a:t>
            </a:r>
            <a:r>
              <a:rPr lang="ar-SA" sz="4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صَـــــوتِ بَــــائِــــــــــعْ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5" y="4039736"/>
            <a:ext cx="3643952" cy="2310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45" y="559558"/>
            <a:ext cx="7847462" cy="556660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 بـــُــــــوقٌ تـــَــــــعــَـــــــالــَـــــــــــــى               </a:t>
            </a:r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يَشُــــــــــقُّ </a:t>
            </a:r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المَسَـــــامِــــــعْ</a:t>
            </a:r>
          </a:p>
          <a:p>
            <a:pPr marL="0" indent="0" algn="r" rtl="1">
              <a:buNone/>
            </a:pPr>
            <a:r>
              <a:rPr lang="ar-SA" sz="4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تَمُرُّ الْحَياةُ علَى عَجَلِ          </a:t>
            </a:r>
            <a:r>
              <a:rPr lang="ar-SA" sz="4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بِلا </a:t>
            </a:r>
            <a:r>
              <a:rPr lang="ar-SA" sz="48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كَسَلٍ ، وَلَا مَلَلِ   </a:t>
            </a:r>
          </a:p>
          <a:p>
            <a:pPr marL="0" indent="0" algn="r" rtl="1">
              <a:buNone/>
            </a:pPr>
            <a:r>
              <a:rPr lang="ar-SA" sz="4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وَتَزْهُو المَدِينَةُ بِالْعَمَلِ          </a:t>
            </a:r>
            <a:r>
              <a:rPr lang="ar-SA" sz="4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وَتَكْـــبُرُ تَكْـــبُرُ بِالأَمَلِ</a:t>
            </a:r>
            <a:endParaRPr lang="en-US" sz="4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9" y="3302759"/>
            <a:ext cx="3766783" cy="2823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    </a:t>
            </a:r>
            <a:r>
              <a:rPr lang="ar-SA" b="1" dirty="0" smtClean="0">
                <a:solidFill>
                  <a:srgbClr val="FF0000"/>
                </a:solidFill>
              </a:rPr>
              <a:t>مَعانِي الكَلِماتِ 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5355" cy="4525963"/>
          </a:xfrm>
        </p:spPr>
        <p:txBody>
          <a:bodyPr/>
          <a:lstStyle/>
          <a:p>
            <a:pPr marL="0" indent="0" algn="r" rtl="1">
              <a:buNone/>
            </a:pPr>
            <a:r>
              <a:rPr lang="ar-SA" dirty="0" smtClean="0"/>
              <a:t>.</a:t>
            </a:r>
            <a:endParaRPr lang="en-US" dirty="0"/>
          </a:p>
        </p:txBody>
      </p:sp>
      <p:sp>
        <p:nvSpPr>
          <p:cNvPr id="4" name="وسيلة شرح مع سهم إلى اليسار 3"/>
          <p:cNvSpPr/>
          <p:nvPr/>
        </p:nvSpPr>
        <p:spPr>
          <a:xfrm>
            <a:off x="6591869" y="1600200"/>
            <a:ext cx="2006221" cy="1224886"/>
          </a:xfrm>
          <a:prstGeom prst="leftArrowCallo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الكلمةُ 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5" name="وسيلة شرح مع سهم إلى اليسار 4"/>
          <p:cNvSpPr/>
          <p:nvPr/>
        </p:nvSpPr>
        <p:spPr>
          <a:xfrm>
            <a:off x="6496334" y="3007648"/>
            <a:ext cx="2006221" cy="1106015"/>
          </a:xfrm>
          <a:prstGeom prst="leftArrowCallou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مَعْنَاهَا</a:t>
            </a:r>
            <a:endParaRPr lang="ar-SY" sz="4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40239" y="1417637"/>
            <a:ext cx="1665027" cy="14074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يلُفُّ</a:t>
            </a:r>
            <a:endParaRPr lang="ar-SY" sz="2800" b="1" dirty="0">
              <a:solidFill>
                <a:srgbClr val="00206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706771" y="3199263"/>
            <a:ext cx="1598495" cy="14074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/>
              <a:t>يُغَطِّي</a:t>
            </a:r>
            <a:endParaRPr lang="ar-SY" sz="28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729554" y="3199263"/>
            <a:ext cx="1607021" cy="14074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الهُدُوء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48269" y="3199263"/>
            <a:ext cx="1549021" cy="1407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ضَجِيج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729553" y="1477051"/>
            <a:ext cx="1607021" cy="14074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السَّكِينَة</a:t>
            </a:r>
            <a:endParaRPr lang="ar-SY" b="1" dirty="0">
              <a:solidFill>
                <a:srgbClr val="002060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48269" y="1473639"/>
            <a:ext cx="1549021" cy="14074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2"/>
                </a:solidFill>
              </a:rPr>
              <a:t>صَخَب</a:t>
            </a:r>
            <a:endParaRPr lang="ar-SY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2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   </a:t>
            </a:r>
            <a:r>
              <a:rPr lang="ar-SA" b="1" dirty="0" smtClean="0">
                <a:solidFill>
                  <a:srgbClr val="FF0000"/>
                </a:solidFill>
              </a:rPr>
              <a:t>فِكَرُ الدَّرْسِ 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dirty="0" smtClean="0"/>
              <a:t>.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59558" y="1644555"/>
            <a:ext cx="7519917" cy="757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* يسودُ المدينَةَ دُخانُ المَصَانعِ وضَجيجُ الشَّوارِعِ.</a:t>
            </a:r>
            <a:endParaRPr lang="ar-SY" sz="32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59558" y="2783722"/>
            <a:ext cx="7301552" cy="7574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* تَتَعالَى في المدينَةِ أصْواتُ الباعةِ وأبْواقُ السَّيَّارَاتِ. </a:t>
            </a:r>
            <a:endParaRPr lang="ar-SY" sz="3200" b="1" dirty="0">
              <a:solidFill>
                <a:srgbClr val="7030A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59557" y="3950186"/>
            <a:ext cx="6291619" cy="7574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* حياةُ المدينَةِ تَضُجُّ بالعَملِ ولا تَعْرِفُ المَلَلَ.</a:t>
            </a:r>
            <a:endParaRPr lang="ar-SY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1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Y" sz="4000" b="1" dirty="0" smtClean="0">
                <a:solidFill>
                  <a:srgbClr val="FF0000"/>
                </a:solidFill>
              </a:rPr>
              <a:t>    غَلْقُ الدَّرْس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119116"/>
            <a:ext cx="8345606" cy="5007047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sz="3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الأهلِ لمساعدةِ أبنائِهم في تحضيرِ الدَّرسِ و إنجازِ المطلوبِ في ورقةِ العملِ المرفَقَةِ 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sz="30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توجيهُ التَّلاميذِ لقراءَةِ الدَّرسِ وحلِّ التَّقييمِ ومُشاركتِه </a:t>
            </a:r>
          </a:p>
          <a:p>
            <a:pPr marL="0" indent="0" algn="r" rtl="1">
              <a:buNone/>
            </a:pPr>
            <a:r>
              <a:rPr lang="ar-SY" sz="30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مع </a:t>
            </a:r>
            <a:r>
              <a:rPr lang="ar-SY" sz="3000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معلَّميهم.</a:t>
            </a:r>
          </a:p>
          <a:p>
            <a:pPr marL="0" indent="0" algn="r" rtl="1">
              <a:buNone/>
            </a:pPr>
            <a:r>
              <a:rPr lang="ar-SY" sz="3000" b="1" dirty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</a:t>
            </a:r>
            <a:r>
              <a:rPr lang="ar-SY" sz="3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ختاماً</a:t>
            </a:r>
            <a:r>
              <a:rPr lang="ar-SY" sz="3000" b="1" dirty="0" smtClean="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أيُّها الأبْناءُ حتَّى نُخفِّفَ منَ الآثارِ السَّلْبيَّةِ النَّاتجة عن </a:t>
            </a:r>
          </a:p>
          <a:p>
            <a:pPr marL="0" indent="0" algn="r" rtl="1">
              <a:buNone/>
            </a:pPr>
            <a:r>
              <a:rPr lang="ar-SY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الازدحامِ وكثافَةِ السُّكانِ في المُدُنِ </a:t>
            </a:r>
          </a:p>
          <a:p>
            <a:pPr marL="0" indent="0" algn="r" rtl="1">
              <a:buNone/>
            </a:pPr>
            <a:r>
              <a:rPr lang="ar-SY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لابُدَّ من المحَافظةِ على النَّظافَةِ </a:t>
            </a:r>
          </a:p>
          <a:p>
            <a:pPr marL="0" indent="0" algn="r" rtl="1">
              <a:buNone/>
            </a:pPr>
            <a:r>
              <a:rPr lang="ar-SY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والحَدِّ من مُسَبِّباتِ التَّلوُّثِ </a:t>
            </a:r>
          </a:p>
          <a:p>
            <a:pPr marL="0" indent="0" algn="r" rtl="1">
              <a:buNone/>
            </a:pPr>
            <a:r>
              <a:rPr lang="ar-SY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بِأَنْواعِهِ 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قَدْرَ ما نَسْتَطِيعُ . </a:t>
            </a:r>
            <a:endParaRPr lang="ar-SY" sz="30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229</TotalTime>
  <Words>310</Words>
  <Application>Microsoft Office PowerPoint</Application>
  <PresentationFormat>عرض على الشاشة (3:4)‏</PresentationFormat>
  <Paragraphs>40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Sakkal Majalla</vt:lpstr>
      <vt:lpstr>Times New Roman</vt:lpstr>
      <vt:lpstr>Wingdings</vt:lpstr>
      <vt:lpstr>school</vt:lpstr>
      <vt:lpstr>مَدِيْنَتِي</vt:lpstr>
      <vt:lpstr>     الأَهْدَافُ التَّعْليمِيَّةُ:   </vt:lpstr>
      <vt:lpstr>مدينتي</vt:lpstr>
      <vt:lpstr>عرض تقديمي في PowerPoint</vt:lpstr>
      <vt:lpstr>    مَعانِي الكَلِماتِ :</vt:lpstr>
      <vt:lpstr>   فِكَرُ الدَّرْسِ :</vt:lpstr>
      <vt:lpstr>    غَلْقُ الدَّرْس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36</cp:revision>
  <dcterms:created xsi:type="dcterms:W3CDTF">2020-05-02T02:36:07Z</dcterms:created>
  <dcterms:modified xsi:type="dcterms:W3CDTF">2020-06-13T07:40:22Z</dcterms:modified>
</cp:coreProperties>
</file>