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9" r:id="rId4"/>
    <p:sldId id="267" r:id="rId5"/>
    <p:sldId id="268" r:id="rId6"/>
    <p:sldId id="271" r:id="rId7"/>
    <p:sldId id="265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34" y="-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Autofit/>
          </a:bodyPr>
          <a:lstStyle/>
          <a:p>
            <a:pPr algn="r"/>
            <a:r>
              <a:rPr lang="ar-SA" sz="32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الصف</a:t>
            </a:r>
            <a:r>
              <a:rPr lang="ar-SA" sz="36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6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28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الدرس</a:t>
            </a:r>
            <a:r>
              <a:rPr lang="ar-SA" sz="36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مكونات العددين</a:t>
            </a:r>
            <a:b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                  8  و 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601132"/>
            <a:ext cx="7823200" cy="748771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467" y="1667933"/>
            <a:ext cx="6739466" cy="2082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يجد التلميذ طرق الحصول على العدد 8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أن 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يجد التلميذ طرق الحصول على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العدد 9</a:t>
            </a:r>
            <a:endParaRPr lang="ar-SA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أتذكر لأحصل على العدد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78" t="-39054" r="100000" b="1"/>
          <a:stretch/>
        </p:blipFill>
        <p:spPr>
          <a:xfrm>
            <a:off x="-3454400" y="-1151467"/>
            <a:ext cx="3454400" cy="7152217"/>
          </a:xfrm>
          <a:prstGeom prst="rect">
            <a:avLst/>
          </a:prstGeom>
        </p:spPr>
      </p:pic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830977"/>
              </p:ext>
            </p:extLst>
          </p:nvPr>
        </p:nvGraphicFramePr>
        <p:xfrm>
          <a:off x="3708398" y="1346200"/>
          <a:ext cx="4707468" cy="43195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76867"/>
                <a:gridCol w="1176867"/>
                <a:gridCol w="1176867"/>
                <a:gridCol w="1176867"/>
              </a:tblGrid>
              <a:tr h="43195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766709"/>
              </p:ext>
            </p:extLst>
          </p:nvPr>
        </p:nvGraphicFramePr>
        <p:xfrm>
          <a:off x="3581396" y="2844799"/>
          <a:ext cx="4804830" cy="584199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800805"/>
                <a:gridCol w="800805"/>
                <a:gridCol w="800805"/>
                <a:gridCol w="800805"/>
                <a:gridCol w="800805"/>
                <a:gridCol w="800805"/>
              </a:tblGrid>
              <a:tr h="58419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أتذكر لأحصل على العدد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78" t="-39054" r="100000" b="1"/>
          <a:stretch/>
        </p:blipFill>
        <p:spPr>
          <a:xfrm>
            <a:off x="-3454400" y="-1151467"/>
            <a:ext cx="3454400" cy="7152217"/>
          </a:xfrm>
          <a:prstGeom prst="rect">
            <a:avLst/>
          </a:prstGeom>
        </p:spPr>
      </p:pic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673593"/>
              </p:ext>
            </p:extLst>
          </p:nvPr>
        </p:nvGraphicFramePr>
        <p:xfrm>
          <a:off x="3708394" y="1346200"/>
          <a:ext cx="4677832" cy="43195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69458"/>
                <a:gridCol w="1169458"/>
                <a:gridCol w="1169458"/>
                <a:gridCol w="1169458"/>
              </a:tblGrid>
              <a:tr h="43195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مستطيل مستدير الزوايا 12"/>
          <p:cNvSpPr/>
          <p:nvPr/>
        </p:nvSpPr>
        <p:spPr>
          <a:xfrm>
            <a:off x="778933" y="1290639"/>
            <a:ext cx="2666995" cy="50815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و  1  هما    4 </a:t>
            </a:r>
          </a:p>
          <a:p>
            <a:pPr algn="ctr"/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986373"/>
              </p:ext>
            </p:extLst>
          </p:nvPr>
        </p:nvGraphicFramePr>
        <p:xfrm>
          <a:off x="3581396" y="2887134"/>
          <a:ext cx="4804830" cy="4064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800805"/>
                <a:gridCol w="800805"/>
                <a:gridCol w="800805"/>
                <a:gridCol w="800805"/>
                <a:gridCol w="800805"/>
                <a:gridCol w="800805"/>
              </a:tblGrid>
              <a:tr h="4064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" name="مستطيل مستدير الزوايا 4"/>
          <p:cNvSpPr/>
          <p:nvPr/>
        </p:nvSpPr>
        <p:spPr>
          <a:xfrm>
            <a:off x="863600" y="2844799"/>
            <a:ext cx="2472267" cy="51646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  و  4  هما  6</a:t>
            </a:r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65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أحصل على العدد 8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737239"/>
              </p:ext>
            </p:extLst>
          </p:nvPr>
        </p:nvGraphicFramePr>
        <p:xfrm>
          <a:off x="1871136" y="2040466"/>
          <a:ext cx="6231464" cy="731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8933"/>
                <a:gridCol w="778933"/>
                <a:gridCol w="778933"/>
                <a:gridCol w="778933"/>
                <a:gridCol w="778933"/>
                <a:gridCol w="778933"/>
                <a:gridCol w="778933"/>
                <a:gridCol w="778933"/>
              </a:tblGrid>
              <a:tr h="35560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5560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6" name="مستطيل مستدير الزوايا 5"/>
          <p:cNvSpPr/>
          <p:nvPr/>
        </p:nvSpPr>
        <p:spPr>
          <a:xfrm>
            <a:off x="2878667" y="3048000"/>
            <a:ext cx="3615267" cy="80433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 و  3  هما  8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878668" y="4038600"/>
            <a:ext cx="3683000" cy="812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 و  6  هما  8</a:t>
            </a:r>
            <a:endParaRPr lang="ar-SA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02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أحصل </a:t>
            </a:r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العدد 9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78" t="-39054" r="100000" b="1"/>
          <a:stretch/>
        </p:blipFill>
        <p:spPr>
          <a:xfrm>
            <a:off x="-3454400" y="-1151467"/>
            <a:ext cx="3454400" cy="7152217"/>
          </a:xfrm>
          <a:prstGeom prst="rect">
            <a:avLst/>
          </a:prstGeom>
        </p:spPr>
      </p:pic>
      <p:sp>
        <p:nvSpPr>
          <p:cNvPr id="13" name="مستطيل مستدير الزوايا 12"/>
          <p:cNvSpPr/>
          <p:nvPr/>
        </p:nvSpPr>
        <p:spPr>
          <a:xfrm>
            <a:off x="3174995" y="3810001"/>
            <a:ext cx="2294467" cy="711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  و  5  هما  9</a:t>
            </a:r>
          </a:p>
          <a:p>
            <a:pPr algn="ctr"/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098801" y="2717801"/>
            <a:ext cx="2319866" cy="71119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7  و  2  هما 9</a:t>
            </a:r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716336"/>
              </p:ext>
            </p:extLst>
          </p:nvPr>
        </p:nvGraphicFramePr>
        <p:xfrm>
          <a:off x="1608670" y="1767840"/>
          <a:ext cx="6095997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5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2988"/>
            <a:ext cx="7848600" cy="606213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أستخدم الكرات الملونة لأحصل على الأعداد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992129"/>
              </p:ext>
            </p:extLst>
          </p:nvPr>
        </p:nvGraphicFramePr>
        <p:xfrm>
          <a:off x="1777998" y="1769534"/>
          <a:ext cx="5198535" cy="1371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26733"/>
                <a:gridCol w="2084984"/>
                <a:gridCol w="886818"/>
              </a:tblGrid>
              <a:tr h="42575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حمراء</a:t>
                      </a:r>
                      <a:endParaRPr lang="ar-SA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FF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صفراء</a:t>
                      </a:r>
                      <a:endParaRPr lang="ar-SA" sz="2400" b="1" dirty="0">
                        <a:solidFill>
                          <a:srgbClr val="FFFF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الكل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425752"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425752"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3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عمودي 3"/>
          <p:cNvSpPr/>
          <p:nvPr/>
        </p:nvSpPr>
        <p:spPr>
          <a:xfrm>
            <a:off x="3022600" y="1820333"/>
            <a:ext cx="3691466" cy="2472268"/>
          </a:xfrm>
          <a:prstGeom prst="verticalScroll">
            <a:avLst>
              <a:gd name="adj" fmla="val 25000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اللقاء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72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265</TotalTime>
  <Words>85</Words>
  <Application>Microsoft Office PowerPoint</Application>
  <PresentationFormat>عرض على الشاشة (3:4)‏</PresentationFormat>
  <Paragraphs>25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school</vt:lpstr>
      <vt:lpstr>الصف: الأول المادة: حساب الدرس: مكونات العددين                      8  و 9</vt:lpstr>
      <vt:lpstr>مخرجات التعلم</vt:lpstr>
      <vt:lpstr>أتذكر لأحصل على العدد</vt:lpstr>
      <vt:lpstr>أتذكر لأحصل على العدد</vt:lpstr>
      <vt:lpstr>أحصل على العدد 8</vt:lpstr>
      <vt:lpstr>  أحصل على العدد 9</vt:lpstr>
      <vt:lpstr>أستخدم الكرات الملونة لأحصل على الأعداد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ttiger</cp:lastModifiedBy>
  <cp:revision>27</cp:revision>
  <dcterms:created xsi:type="dcterms:W3CDTF">2020-05-02T02:36:07Z</dcterms:created>
  <dcterms:modified xsi:type="dcterms:W3CDTF">2020-07-07T07:06:13Z</dcterms:modified>
</cp:coreProperties>
</file>