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err="1" smtClean="0">
                <a:solidFill>
                  <a:srgbClr val="FF0000"/>
                </a:solidFill>
              </a:rPr>
              <a:t>مم</a:t>
            </a:r>
            <a:r>
              <a:rPr lang="ar-SY" dirty="0" smtClean="0">
                <a:solidFill>
                  <a:srgbClr val="FF0000"/>
                </a:solidFill>
              </a:rPr>
              <a:t> تتألف العين وما الذي يحميها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يتوقع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التلميذ في نهاية الدرس أن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يعدد أقسام العين </a:t>
            </a:r>
            <a:r>
              <a:rPr lang="ar-SY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وممً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تتألف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يذكر بعض أجزاء العين.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يستنتج أهمية العين وطرق المحافظة عليها</a:t>
            </a:r>
            <a:endParaRPr lang="ar-SY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9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dirty="0" smtClean="0"/>
              <a:t>                                    </a:t>
            </a:r>
          </a:p>
          <a:p>
            <a:pPr marL="0" indent="0" algn="r">
              <a:buNone/>
            </a:pPr>
            <a:r>
              <a:rPr lang="en-US" dirty="0" smtClean="0"/>
              <a:t>    </a:t>
            </a:r>
            <a:endParaRPr lang="ar-SY" dirty="0" smtClean="0"/>
          </a:p>
          <a:p>
            <a:pPr marL="0" indent="0" algn="r">
              <a:buNone/>
            </a:pPr>
            <a:endParaRPr lang="ar-SY" dirty="0" smtClean="0"/>
          </a:p>
          <a:p>
            <a:pPr marL="0" indent="0" algn="r">
              <a:buNone/>
            </a:pPr>
            <a:endParaRPr lang="ar-SY" dirty="0" smtClean="0"/>
          </a:p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endParaRPr lang="ar-SY" dirty="0" smtClean="0"/>
          </a:p>
          <a:p>
            <a:pPr marL="0" indent="0" algn="r">
              <a:buNone/>
            </a:pPr>
            <a:r>
              <a:rPr lang="ar-SY" dirty="0" smtClean="0"/>
              <a:t>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79" y="1600200"/>
            <a:ext cx="4108537" cy="289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>
            <a:off x="1766170" y="3204047"/>
            <a:ext cx="2457189" cy="109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16" idx="3"/>
          </p:cNvCxnSpPr>
          <p:nvPr/>
        </p:nvCxnSpPr>
        <p:spPr>
          <a:xfrm flipV="1">
            <a:off x="1766170" y="3532339"/>
            <a:ext cx="2280780" cy="247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1766170" y="3843401"/>
            <a:ext cx="2457189" cy="495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4910203" y="3532339"/>
            <a:ext cx="29916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5756753" y="2141951"/>
            <a:ext cx="2009384" cy="150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5756754" y="2835580"/>
            <a:ext cx="2290176" cy="106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مستطيل مستدير الزوايا 3"/>
          <p:cNvSpPr/>
          <p:nvPr/>
        </p:nvSpPr>
        <p:spPr>
          <a:xfrm>
            <a:off x="851770" y="3048522"/>
            <a:ext cx="914400" cy="3110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Y" dirty="0"/>
              <a:t>البؤبؤ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51770" y="3624184"/>
            <a:ext cx="914400" cy="3110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Y" dirty="0"/>
              <a:t>القزحية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51770" y="4183692"/>
            <a:ext cx="914400" cy="3110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Y" dirty="0"/>
              <a:t>الأهداب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7444635" y="3402363"/>
            <a:ext cx="914400" cy="3110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dirty="0"/>
              <a:t>البياض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7444635" y="2733289"/>
            <a:ext cx="914400" cy="3110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الجفن</a:t>
            </a: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7444635" y="1965556"/>
            <a:ext cx="914400" cy="3110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dirty="0"/>
              <a:t>الحاجب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4402376" y="4822520"/>
            <a:ext cx="2003643" cy="413359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ما اسم هذا العضو؟</a:t>
            </a:r>
            <a:endParaRPr lang="ar-SY" dirty="0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3397685" y="5475746"/>
            <a:ext cx="1913351" cy="42401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err="1" smtClean="0"/>
              <a:t>مم</a:t>
            </a:r>
            <a:r>
              <a:rPr lang="ar-SY" dirty="0" smtClean="0"/>
              <a:t> يتألف؟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1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6" name="Picture 2" descr="C:\Users\أحمد زكور\Desktop\تنزيل.jpgالتعر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13" y="1600200"/>
            <a:ext cx="31051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أحمد زكور\Desktop\تنزيل.jpgf;h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40" y="1600200"/>
            <a:ext cx="28860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3030280" y="3870251"/>
            <a:ext cx="354510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 smtClean="0"/>
              <a:t>ماذا تشاهدون في هاتين الصورتين؟</a:t>
            </a: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444358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ar-SY" dirty="0" smtClean="0"/>
              <a:t>ماهي وظيفة كل قسم من أقسام العين؟</a:t>
            </a:r>
          </a:p>
          <a:p>
            <a:pPr marL="0" indent="0" algn="ctr">
              <a:buNone/>
            </a:pPr>
            <a:r>
              <a:rPr lang="ar-SY" dirty="0" smtClean="0"/>
              <a:t> الحاجب</a:t>
            </a:r>
          </a:p>
          <a:p>
            <a:pPr marL="0" indent="0" algn="ctr">
              <a:buNone/>
            </a:pPr>
            <a:r>
              <a:rPr lang="ar-SY" dirty="0" smtClean="0"/>
              <a:t>الجفنان</a:t>
            </a:r>
          </a:p>
          <a:p>
            <a:pPr marL="0" indent="0" algn="ctr">
              <a:buNone/>
            </a:pPr>
            <a:r>
              <a:rPr lang="ar-SY" dirty="0" smtClean="0"/>
              <a:t>الأهداب</a:t>
            </a:r>
          </a:p>
          <a:p>
            <a:pPr marL="0" indent="0" algn="ctr">
              <a:buNone/>
            </a:pPr>
            <a:r>
              <a:rPr lang="ar-SY" dirty="0" smtClean="0"/>
              <a:t>الدموع</a:t>
            </a:r>
          </a:p>
          <a:p>
            <a:pPr marL="0" indent="0" algn="ctr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               يمنعُ </a:t>
            </a:r>
            <a:r>
              <a:rPr lang="ar-SY" dirty="0"/>
              <a:t>الحاجبُ العرقَ عن العين</a:t>
            </a:r>
            <a:r>
              <a:rPr lang="ar-SY" dirty="0" smtClean="0"/>
              <a:t>.</a:t>
            </a:r>
            <a:endParaRPr lang="en-US" dirty="0"/>
          </a:p>
          <a:p>
            <a:pPr marL="0" indent="0" algn="r">
              <a:buNone/>
            </a:pPr>
            <a:r>
              <a:rPr lang="ar-SY" dirty="0" smtClean="0"/>
              <a:t>                 يحمي </a:t>
            </a:r>
            <a:r>
              <a:rPr lang="ar-SY" dirty="0"/>
              <a:t>الجفنانُ والأهدابُ العين</a:t>
            </a:r>
            <a:r>
              <a:rPr lang="ar-SY" dirty="0" smtClean="0"/>
              <a:t>.</a:t>
            </a:r>
          </a:p>
          <a:p>
            <a:pPr marL="0" indent="0" algn="r">
              <a:buNone/>
            </a:pPr>
            <a:r>
              <a:rPr lang="ar-SY" dirty="0" smtClean="0"/>
              <a:t>                 تغسلُ الدّموع عيوننا </a:t>
            </a:r>
            <a:endParaRPr lang="en-US" dirty="0" smtClean="0"/>
          </a:p>
          <a:p>
            <a:pPr marL="0" indent="0" algn="r">
              <a:buNone/>
            </a:pPr>
            <a:r>
              <a:rPr lang="ar-SY" dirty="0" smtClean="0"/>
              <a:t>                 تزدادُ </a:t>
            </a:r>
            <a:r>
              <a:rPr lang="ar-SY" dirty="0"/>
              <a:t>الدّموع عند </a:t>
            </a:r>
            <a:r>
              <a:rPr lang="ar-SY" dirty="0" smtClean="0"/>
              <a:t>البكاء</a:t>
            </a:r>
          </a:p>
          <a:p>
            <a:pPr marL="0" indent="0" algn="r">
              <a:buNone/>
            </a:pPr>
            <a:r>
              <a:rPr lang="ar-SY" dirty="0" smtClean="0"/>
              <a:t>                 العين عضو هام لأنه حاسة الرؤية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00B050"/>
                </a:solidFill>
              </a:rPr>
              <a:t> ضع خطا تحت الإجابة الصحيحة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1-  أمسح يدي ب: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         منديل نظيف – بيدي – بقميصي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2- أفحص عيني عند الطبيب</a:t>
            </a:r>
          </a:p>
          <a:p>
            <a:pPr marL="0" indent="0" algn="r">
              <a:buNone/>
            </a:pPr>
            <a:r>
              <a:rPr lang="ar-SY" dirty="0" smtClean="0"/>
              <a:t>كل يوم</a:t>
            </a:r>
            <a:r>
              <a:rPr lang="en-US" dirty="0" smtClean="0"/>
              <a:t> - </a:t>
            </a:r>
            <a:r>
              <a:rPr lang="ar-SY" dirty="0" smtClean="0"/>
              <a:t>                  عندما أمرض فقط – بشكل دوري</a:t>
            </a:r>
          </a:p>
          <a:p>
            <a:pPr marL="0" indent="0" algn="r">
              <a:buNone/>
            </a:pPr>
            <a:r>
              <a:rPr lang="ar-SY" dirty="0" smtClean="0"/>
              <a:t>                 </a:t>
            </a:r>
          </a:p>
          <a:p>
            <a:pPr marL="0" indent="0" algn="r">
              <a:buNone/>
            </a:pPr>
            <a:r>
              <a:rPr lang="ar-SY" dirty="0" smtClean="0"/>
              <a:t>                  3 - الضوء الساطع : 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يضر العين – ينفع العين – لا يؤثر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232</TotalTime>
  <Words>151</Words>
  <Application>Microsoft Office PowerPoint</Application>
  <PresentationFormat>عرض على الشاشة (3:4)‏</PresentationFormat>
  <Paragraphs>41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مم تتألف العين وما الذي يحميها</vt:lpstr>
      <vt:lpstr>مخرجات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ضع خطا تحت الإجابة الصحيحة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23</cp:revision>
  <dcterms:created xsi:type="dcterms:W3CDTF">2020-05-02T02:36:07Z</dcterms:created>
  <dcterms:modified xsi:type="dcterms:W3CDTF">2020-05-31T18:04:37Z</dcterms:modified>
</cp:coreProperties>
</file>