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773225" y="4882009"/>
            <a:ext cx="324612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3200" dirty="0" smtClean="0"/>
              <a:t>الدرس الرابع</a:t>
            </a:r>
          </a:p>
          <a:p>
            <a:pPr algn="ctr" rtl="1"/>
            <a:r>
              <a:rPr lang="ar-SY" sz="3200" dirty="0" smtClean="0"/>
              <a:t>موازنة الاعداد</a:t>
            </a:r>
            <a:endParaRPr lang="ar-AE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9">
        <p:split orient="vert"/>
      </p:transition>
    </mc:Choice>
    <mc:Fallback xmlns="">
      <p:transition spd="slow" advTm="112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تمرير أفقي 1"/>
          <p:cNvSpPr/>
          <p:nvPr/>
        </p:nvSpPr>
        <p:spPr>
          <a:xfrm>
            <a:off x="1392072" y="368489"/>
            <a:ext cx="5636525" cy="107817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Y" sz="3200"/>
              <a:t>موازنة الاعداد</a:t>
            </a:r>
            <a:endParaRPr lang="ar-AE" sz="32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409433" y="1446663"/>
            <a:ext cx="821386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اضع دائرة حول العدد الأكبر </a:t>
            </a:r>
          </a:p>
          <a:p>
            <a:pPr algn="r" rtl="1"/>
            <a:endParaRPr lang="ar-SY" sz="2400" dirty="0"/>
          </a:p>
          <a:p>
            <a:pPr algn="r" rtl="1"/>
            <a:r>
              <a:rPr lang="ar-SY" sz="2400" dirty="0" smtClean="0"/>
              <a:t>8, 10, 11, 14</a:t>
            </a:r>
          </a:p>
          <a:p>
            <a:pPr algn="r" rtl="1"/>
            <a:endParaRPr lang="ar-SY" sz="2400" dirty="0" smtClean="0"/>
          </a:p>
          <a:p>
            <a:pPr algn="r" rtl="1"/>
            <a:r>
              <a:rPr lang="ar-SY" sz="2400" dirty="0"/>
              <a:t>اضع دائرة حول العدد </a:t>
            </a:r>
            <a:r>
              <a:rPr lang="ar-SY" sz="2400" dirty="0" smtClean="0"/>
              <a:t>الأصغر</a:t>
            </a:r>
          </a:p>
          <a:p>
            <a:pPr algn="r" rtl="1"/>
            <a:r>
              <a:rPr lang="ar-SY" sz="2400" dirty="0" smtClean="0"/>
              <a:t>7, 3, 1, 2 </a:t>
            </a:r>
            <a:endParaRPr lang="ar-SY" sz="2400" dirty="0"/>
          </a:p>
          <a:p>
            <a:pPr algn="r" rtl="1"/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392072" y="368489"/>
            <a:ext cx="5636525" cy="107817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Y" sz="3200"/>
              <a:t>موازنة الاعداد</a:t>
            </a:r>
            <a:endParaRPr lang="ar-AE" sz="32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3275463" y="1555845"/>
            <a:ext cx="504303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نشاط رقم (1)</a:t>
            </a:r>
          </a:p>
          <a:p>
            <a:pPr algn="r" rtl="1"/>
            <a:endParaRPr lang="ar-SY" sz="2400" dirty="0" smtClean="0"/>
          </a:p>
          <a:p>
            <a:pPr algn="r" rtl="1"/>
            <a:r>
              <a:rPr lang="ar-SY" sz="2400" dirty="0" smtClean="0"/>
              <a:t>لاحظ مستقيم الاعداد</a:t>
            </a:r>
            <a:endParaRPr lang="ar-AE" sz="2400" dirty="0"/>
          </a:p>
        </p:txBody>
      </p:sp>
      <p:cxnSp>
        <p:nvCxnSpPr>
          <p:cNvPr id="6" name="رابط كسهم مستقيم 5"/>
          <p:cNvCxnSpPr/>
          <p:nvPr/>
        </p:nvCxnSpPr>
        <p:spPr>
          <a:xfrm flipH="1" flipV="1">
            <a:off x="914400" y="3480179"/>
            <a:ext cx="6987654" cy="409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V="1">
            <a:off x="1746914" y="3323230"/>
            <a:ext cx="0" cy="31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V="1">
            <a:off x="4055660" y="3318681"/>
            <a:ext cx="0" cy="31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V="1">
            <a:off x="4508311" y="3359624"/>
            <a:ext cx="0" cy="31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V="1">
            <a:off x="4960962" y="3370997"/>
            <a:ext cx="0" cy="31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 flipV="1">
            <a:off x="5413612" y="3359624"/>
            <a:ext cx="0" cy="31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flipV="1">
            <a:off x="5907206" y="3343701"/>
            <a:ext cx="0" cy="31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flipV="1">
            <a:off x="6359857" y="3364173"/>
            <a:ext cx="0" cy="31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flipV="1">
            <a:off x="6826155" y="3364173"/>
            <a:ext cx="0" cy="31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flipV="1">
            <a:off x="2240508" y="3323230"/>
            <a:ext cx="0" cy="31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flipV="1">
            <a:off x="2706807" y="3314132"/>
            <a:ext cx="0" cy="31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/>
          <p:cNvCxnSpPr/>
          <p:nvPr/>
        </p:nvCxnSpPr>
        <p:spPr>
          <a:xfrm flipV="1">
            <a:off x="3159457" y="3343701"/>
            <a:ext cx="0" cy="31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 flipV="1">
            <a:off x="3612108" y="3314132"/>
            <a:ext cx="0" cy="3138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1207827" y="3657599"/>
            <a:ext cx="60050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dirty="0" smtClean="0"/>
              <a:t>   35    36    37   38    39   40    41   42    43   44   45    46</a:t>
            </a:r>
            <a:endParaRPr lang="ar-AE" dirty="0"/>
          </a:p>
        </p:txBody>
      </p:sp>
      <p:sp>
        <p:nvSpPr>
          <p:cNvPr id="21" name="وسيلة شرح بيضاوية 20"/>
          <p:cNvSpPr/>
          <p:nvPr/>
        </p:nvSpPr>
        <p:spPr>
          <a:xfrm>
            <a:off x="2970664" y="4352035"/>
            <a:ext cx="3816823" cy="1500581"/>
          </a:xfrm>
          <a:prstGeom prst="wedgeEllipseCallou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 smtClean="0"/>
              <a:t>ملاحظة :لا بد لنا ان ننظر الى الاحاد والعشرات ونقارنهما مع احاد وعشرات العدد الثاني</a:t>
            </a:r>
          </a:p>
          <a:p>
            <a:pPr algn="ctr"/>
            <a:endParaRPr lang="ar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تمرير أفقي 4"/>
          <p:cNvSpPr/>
          <p:nvPr/>
        </p:nvSpPr>
        <p:spPr>
          <a:xfrm>
            <a:off x="1392072" y="368489"/>
            <a:ext cx="5636525" cy="107817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Y" sz="3200"/>
              <a:t>موازنة الاعداد</a:t>
            </a:r>
            <a:endParaRPr lang="ar-AE" sz="32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255594" y="1665027"/>
            <a:ext cx="6946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Y" sz="2400" dirty="0" smtClean="0"/>
              <a:t>ارسم دائرة حول العدد الأكبر </a:t>
            </a: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874155"/>
              </p:ext>
            </p:extLst>
          </p:nvPr>
        </p:nvGraphicFramePr>
        <p:xfrm>
          <a:off x="1646830" y="2652594"/>
          <a:ext cx="6096000" cy="7416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Y" dirty="0" smtClean="0"/>
                        <a:t>42                   36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dirty="0" smtClean="0"/>
                        <a:t>58                 64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dirty="0" smtClean="0"/>
                        <a:t>66                     72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Y" dirty="0" smtClean="0"/>
                        <a:t>30                   41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dirty="0" smtClean="0"/>
                        <a:t>63                    39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Y" dirty="0" smtClean="0"/>
                        <a:t>93                     29</a:t>
                      </a:r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53">
        <p:split orient="vert"/>
      </p:transition>
    </mc:Choice>
    <mc:Fallback xmlns="">
      <p:transition spd="slow" advTm="17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392072" y="368489"/>
            <a:ext cx="5636525" cy="107817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Y" sz="3200"/>
              <a:t>موازنة الاعداد</a:t>
            </a:r>
            <a:endParaRPr lang="ar-AE" sz="3200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776237" y="1631295"/>
            <a:ext cx="5943600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AE" sz="2000" dirty="0"/>
          </a:p>
          <a:p>
            <a:r>
              <a:rPr lang="en-US" sz="2000" dirty="0"/>
              <a:t>                                               </a:t>
            </a:r>
            <a:r>
              <a:rPr lang="ar-AE" sz="2000" dirty="0"/>
              <a:t>                                </a:t>
            </a:r>
            <a:r>
              <a:rPr lang="ar-SA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sz="2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</a:t>
            </a:r>
            <a:r>
              <a:rPr lang="ar-SA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حل التمرين الموجود في الملف المرفق مع </a:t>
            </a:r>
            <a:r>
              <a:rPr lang="ar-SA" sz="20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الفيديو                                </a:t>
            </a:r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sz="2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r>
              <a:rPr lang="ar-SA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عليكم ورحمة الله وبركاته                       </a:t>
            </a:r>
          </a:p>
          <a:p>
            <a:r>
              <a:rPr lang="ar-SA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بخير                                                                  </a:t>
            </a:r>
            <a:r>
              <a:rPr lang="en-US" sz="20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r" rtl="1"/>
            <a:endParaRPr lang="ar-A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7|1.1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205</TotalTime>
  <Words>128</Words>
  <Application>Microsoft Office PowerPoint</Application>
  <PresentationFormat>عرض على الشاشة (3:4)‏</PresentationFormat>
  <Paragraphs>36</Paragraphs>
  <Slides>5</Slides>
  <Notes>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9" baseType="lpstr">
      <vt:lpstr>Arabic Typesetting</vt:lpstr>
      <vt:lpstr>Arial</vt:lpstr>
      <vt:lpstr>Calibri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25</cp:revision>
  <dcterms:created xsi:type="dcterms:W3CDTF">2020-05-02T02:36:07Z</dcterms:created>
  <dcterms:modified xsi:type="dcterms:W3CDTF">2020-06-22T13:39:57Z</dcterms:modified>
</cp:coreProperties>
</file>