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2" r:id="rId5"/>
    <p:sldId id="264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 snapToGrid="0" snapToObjects="1"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3790"/>
      </p:ext>
    </p:extLst>
  </p:cSld>
  <p:clrMapOvr>
    <a:masterClrMapping/>
  </p:clrMapOvr>
  <p:transition spd="slow" advClick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2977"/>
      </p:ext>
    </p:extLst>
  </p:cSld>
  <p:clrMapOvr>
    <a:masterClrMapping/>
  </p:clrMapOvr>
  <p:transition spd="slow" advClick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3913"/>
      </p:ext>
    </p:extLst>
  </p:cSld>
  <p:clrMapOvr>
    <a:masterClrMapping/>
  </p:clrMapOvr>
  <p:transition spd="slow" advClick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8453"/>
      </p:ext>
    </p:extLst>
  </p:cSld>
  <p:clrMapOvr>
    <a:masterClrMapping/>
  </p:clrMapOvr>
  <p:transition spd="slow" advClick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36254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4849"/>
      </p:ext>
    </p:extLst>
  </p:cSld>
  <p:clrMapOvr>
    <a:masterClrMapping/>
  </p:clrMapOvr>
  <p:transition spd="slow" advClick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07"/>
      </p:ext>
    </p:extLst>
  </p:cSld>
  <p:clrMapOvr>
    <a:masterClrMapping/>
  </p:clrMapOvr>
  <p:transition spd="slow" advClick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42567"/>
      </p:ext>
    </p:extLst>
  </p:cSld>
  <p:clrMapOvr>
    <a:masterClrMapping/>
  </p:clrMapOvr>
  <p:transition spd="slow" advClick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9081"/>
      </p:ext>
    </p:extLst>
  </p:cSld>
  <p:clrMapOvr>
    <a:masterClrMapping/>
  </p:clrMapOvr>
  <p:transition spd="slow" advClick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87926"/>
      </p:ext>
    </p:extLst>
  </p:cSld>
  <p:clrMapOvr>
    <a:masterClrMapping/>
  </p:clrMapOvr>
  <p:transition spd="slow"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8285"/>
      </p:ext>
    </p:extLst>
  </p:cSld>
  <p:clrMapOvr>
    <a:masterClrMapping/>
  </p:clrMapOvr>
  <p:transition spd="slow" advClick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7018-D117-7A45-8E9B-B06732E9A126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5A126-7E84-D747-AF92-EC0B93F1A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470" y="4511569"/>
            <a:ext cx="3761405" cy="2216689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نمو الحيوانات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مخرجات التعلم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يتوقع من التلميذ في نهاية الدرس أن:</a:t>
            </a:r>
          </a:p>
          <a:p>
            <a:pPr marL="0" indent="0" algn="r">
              <a:buNone/>
            </a:pP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يوازن بين الحيوانات وصغارها من حيث الحجم والتشابه.</a:t>
            </a:r>
          </a:p>
          <a:p>
            <a:pPr marL="0" indent="0" algn="r">
              <a:buNone/>
            </a:pPr>
            <a:r>
              <a:rPr lang="ar-SY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يشرح معنى النمو.</a:t>
            </a:r>
          </a:p>
        </p:txBody>
      </p:sp>
    </p:spTree>
    <p:extLst>
      <p:ext uri="{BB962C8B-B14F-4D97-AF65-F5344CB8AC3E}">
        <p14:creationId xmlns:p14="http://schemas.microsoft.com/office/powerpoint/2010/main" val="20181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i="1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1338" y="3434295"/>
            <a:ext cx="7062952" cy="9327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أتأمل الصور وأميز الحيوانات من صغارها من حيث التشابه والحجم.</a:t>
            </a:r>
          </a:p>
          <a:p>
            <a:pPr algn="ctr"/>
            <a:r>
              <a:rPr lang="ar-SY" sz="2400" dirty="0" smtClean="0"/>
              <a:t>صغار الحيوانات تشبه  أبويها</a:t>
            </a:r>
            <a:endParaRPr lang="ar-SY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0" y="943899"/>
            <a:ext cx="2758626" cy="202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82" y="943899"/>
            <a:ext cx="2456847" cy="202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275" y="619261"/>
            <a:ext cx="1110279" cy="111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05" y="1957751"/>
            <a:ext cx="1938818" cy="128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1043843" y="3274002"/>
            <a:ext cx="7062952" cy="9327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بعض الحيوانات لا تتشابه صغارها مع أبويها كالضفادع.</a:t>
            </a:r>
          </a:p>
          <a:p>
            <a:pPr algn="ctr"/>
            <a:r>
              <a:rPr lang="ar-SY" sz="2400" dirty="0" smtClean="0"/>
              <a:t>زيادة حجم الحيوان وطوله يسمى النمو.</a:t>
            </a:r>
            <a:endParaRPr lang="ar-SY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03" y="785813"/>
            <a:ext cx="4973786" cy="161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94" y="785814"/>
            <a:ext cx="2299574" cy="161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4408227" y="2543847"/>
            <a:ext cx="1965277" cy="5951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شرغوف الضفدع</a:t>
            </a:r>
            <a:endParaRPr lang="ar-SY" sz="2400" dirty="0"/>
          </a:p>
        </p:txBody>
      </p:sp>
      <p:sp>
        <p:nvSpPr>
          <p:cNvPr id="11" name="عنصر نائب للمحتوى 10"/>
          <p:cNvSpPr>
            <a:spLocks noGrp="1"/>
          </p:cNvSpPr>
          <p:nvPr>
            <p:ph idx="1"/>
          </p:nvPr>
        </p:nvSpPr>
        <p:spPr>
          <a:xfrm>
            <a:off x="1062766" y="2557495"/>
            <a:ext cx="1494429" cy="58149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Y" sz="2400" dirty="0" smtClean="0"/>
              <a:t>الضفدع</a:t>
            </a:r>
            <a:endParaRPr lang="ar-SY" sz="2400" dirty="0"/>
          </a:p>
        </p:txBody>
      </p:sp>
    </p:spTree>
    <p:extLst>
      <p:ext uri="{BB962C8B-B14F-4D97-AF65-F5344CB8AC3E}">
        <p14:creationId xmlns:p14="http://schemas.microsoft.com/office/powerpoint/2010/main" val="36357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1043843" y="3274002"/>
            <a:ext cx="7062952" cy="9327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Y" sz="2400" dirty="0" smtClean="0"/>
              <a:t>رقم الصور حسب مراحل نمو الحيوان</a:t>
            </a:r>
            <a:endParaRPr lang="ar-SY" sz="2400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>
          <a:xfrm>
            <a:off x="457200" y="4476997"/>
            <a:ext cx="8229600" cy="1649166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58" y="629200"/>
            <a:ext cx="1720837" cy="180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84" y="691962"/>
            <a:ext cx="2499735" cy="174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6" y="629200"/>
            <a:ext cx="2511201" cy="180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7065818" y="2502568"/>
            <a:ext cx="637758" cy="5968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6" name="شكل بيضاوي 5"/>
          <p:cNvSpPr/>
          <p:nvPr/>
        </p:nvSpPr>
        <p:spPr>
          <a:xfrm>
            <a:off x="4575319" y="2526631"/>
            <a:ext cx="631632" cy="5728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7" name="شكل بيضاوي 6"/>
          <p:cNvSpPr/>
          <p:nvPr/>
        </p:nvSpPr>
        <p:spPr>
          <a:xfrm>
            <a:off x="1626919" y="2526631"/>
            <a:ext cx="662656" cy="5728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5914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364776"/>
            <a:ext cx="8229600" cy="4761387"/>
          </a:xfrm>
        </p:spPr>
        <p:txBody>
          <a:bodyPr/>
          <a:lstStyle/>
          <a:p>
            <a:pPr marL="0" indent="0" algn="ctr">
              <a:buNone/>
            </a:pPr>
            <a:r>
              <a:rPr lang="ar-SY" dirty="0" smtClean="0"/>
              <a:t>نشاط</a:t>
            </a:r>
            <a:r>
              <a:rPr lang="ar-SY" sz="2800" dirty="0" smtClean="0"/>
              <a:t>  </a:t>
            </a:r>
          </a:p>
          <a:p>
            <a:pPr marL="0" indent="0" algn="r">
              <a:buNone/>
            </a:pPr>
            <a:r>
              <a:rPr lang="ar-SY" sz="2800" dirty="0" smtClean="0"/>
              <a:t>   أملأ الفراغات الآتية بالكلمات المناسبة (</a:t>
            </a:r>
            <a:r>
              <a:rPr lang="ar-SY" sz="2800" dirty="0" smtClean="0">
                <a:solidFill>
                  <a:srgbClr val="FF0000"/>
                </a:solidFill>
              </a:rPr>
              <a:t>النمو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أبويها</a:t>
            </a:r>
            <a:r>
              <a:rPr lang="ar-SY" sz="2800" dirty="0" smtClean="0"/>
              <a:t>, </a:t>
            </a:r>
            <a:r>
              <a:rPr lang="ar-SY" sz="2800" dirty="0" smtClean="0">
                <a:solidFill>
                  <a:srgbClr val="FF0000"/>
                </a:solidFill>
              </a:rPr>
              <a:t>الضفدع, تنمو</a:t>
            </a:r>
            <a:r>
              <a:rPr lang="ar-SY" sz="2800" dirty="0" smtClean="0"/>
              <a:t>).</a:t>
            </a:r>
          </a:p>
          <a:p>
            <a:pPr marL="0" indent="0" algn="r">
              <a:buNone/>
            </a:pPr>
            <a:r>
              <a:rPr lang="ar-SY" sz="2800" dirty="0" smtClean="0"/>
              <a:t>    بعض الحيوانات الصغيرة تشبه...............</a:t>
            </a:r>
          </a:p>
          <a:p>
            <a:pPr marL="0" indent="0" algn="r">
              <a:buNone/>
            </a:pPr>
            <a:r>
              <a:rPr lang="ar-SY" sz="2800" dirty="0" smtClean="0"/>
              <a:t>    زيادة حجم الحيوان تسمى.....................</a:t>
            </a:r>
          </a:p>
          <a:p>
            <a:pPr marL="0" indent="0" algn="r">
              <a:buNone/>
            </a:pPr>
            <a:r>
              <a:rPr lang="ar-SY" sz="2800" dirty="0" smtClean="0"/>
              <a:t>    بعض الحيوانات الصغيرة لا تشبه أبويها مثل ........</a:t>
            </a:r>
          </a:p>
          <a:p>
            <a:pPr marL="0" indent="0" algn="r">
              <a:buNone/>
            </a:pPr>
            <a:r>
              <a:rPr lang="ar-SY" sz="2800" dirty="0"/>
              <a:t> </a:t>
            </a:r>
            <a:r>
              <a:rPr lang="ar-SY" sz="2800" dirty="0" smtClean="0"/>
              <a:t>   ...............صغار الحيوانات لتصبح بحجم ابويها.  </a:t>
            </a:r>
          </a:p>
          <a:p>
            <a:pPr marL="0" indent="0" algn="r">
              <a:buNone/>
            </a:pPr>
            <a:r>
              <a:rPr lang="ar-SY" sz="2800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62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school.thmx</Template>
  <TotalTime>579</TotalTime>
  <Words>114</Words>
  <Application>Microsoft Office PowerPoint</Application>
  <PresentationFormat>عرض على الشاشة (3:4)‏</PresentationFormat>
  <Paragraphs>19</Paragraphs>
  <Slides>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school</vt:lpstr>
      <vt:lpstr>نمو الحيوانات</vt:lpstr>
      <vt:lpstr>مخرجات التعلم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communication</dc:creator>
  <cp:lastModifiedBy>أحمد زكور</cp:lastModifiedBy>
  <cp:revision>60</cp:revision>
  <dcterms:created xsi:type="dcterms:W3CDTF">2020-05-02T02:36:07Z</dcterms:created>
  <dcterms:modified xsi:type="dcterms:W3CDTF">2020-06-17T18:21:26Z</dcterms:modified>
</cp:coreProperties>
</file>