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  <p:transition spd="slow" advClick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  <p:transition spd="slow" advClick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  <p:transition spd="slow" advClick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  <p:transition spd="slow" advClick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  <p:transition spd="slow" advClick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  <p:transition spd="slow" advClick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  <p:transition spd="slow" advClick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  <p:transition spd="slow" advClick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  <p:transition spd="slow" advClick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  <p:transition spd="slow" advClick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>
    <p:randomBar dir="vert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ما هذه الرائحة؟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يتوقع </a:t>
            </a: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التلميذ في نهاية الدرس أن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  <a:p>
            <a:pPr marL="0" indent="0" algn="r">
              <a:buNone/>
            </a:pPr>
            <a:r>
              <a:rPr lang="ar-SY" dirty="0" smtClean="0"/>
              <a:t>   يتعرف على حاسة الشم والأنف.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يميز الأشياء التي لها رائحة من التي ليس لها رائحة.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 i="1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811440" y="3698542"/>
            <a:ext cx="3971498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800" dirty="0" smtClean="0"/>
              <a:t>ماذا تفعل الطفلة في الصورة؟</a:t>
            </a:r>
            <a:endParaRPr lang="ar-SY" sz="2800" dirty="0"/>
          </a:p>
        </p:txBody>
      </p:sp>
      <p:pic>
        <p:nvPicPr>
          <p:cNvPr id="1026" name="Picture 2" descr="C:\Users\أحمد زكور\Desktop\شم الأزها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684" y="1057275"/>
            <a:ext cx="2533650" cy="219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أحمد زكور\Desktop\شم الورد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072" y="1057275"/>
            <a:ext cx="2347415" cy="219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</a:t>
            </a:r>
            <a:r>
              <a:rPr lang="ar-SY" dirty="0" smtClean="0"/>
              <a:t>ماهي </a:t>
            </a:r>
            <a:r>
              <a:rPr lang="ar-SY" dirty="0" smtClean="0"/>
              <a:t>الحاسة التي </a:t>
            </a:r>
            <a:r>
              <a:rPr lang="ar-SY" dirty="0" smtClean="0"/>
              <a:t>اعتمدت عليها الطفلة لمعرفة رائحة الورد؟</a:t>
            </a:r>
            <a:endParaRPr lang="ar-SY" dirty="0" smtClean="0"/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       حاسة الرؤية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       حاسة الشم</a:t>
            </a:r>
          </a:p>
          <a:p>
            <a:pPr marL="0" indent="0" algn="r">
              <a:buNone/>
            </a:pPr>
            <a:r>
              <a:rPr lang="ar-SY" dirty="0" smtClean="0"/>
              <a:t>          حاسة التذوق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       حاسة السمع</a:t>
            </a:r>
            <a:endParaRPr lang="ar-SY" dirty="0"/>
          </a:p>
        </p:txBody>
      </p:sp>
      <p:sp>
        <p:nvSpPr>
          <p:cNvPr id="13" name="مستطيل 12"/>
          <p:cNvSpPr/>
          <p:nvPr/>
        </p:nvSpPr>
        <p:spPr>
          <a:xfrm>
            <a:off x="4829036" y="2831913"/>
            <a:ext cx="464022" cy="4776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4" name="مستطيل 13"/>
          <p:cNvSpPr/>
          <p:nvPr/>
        </p:nvSpPr>
        <p:spPr>
          <a:xfrm>
            <a:off x="4819936" y="3441510"/>
            <a:ext cx="464022" cy="4776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5" name="مستطيل 14"/>
          <p:cNvSpPr/>
          <p:nvPr/>
        </p:nvSpPr>
        <p:spPr>
          <a:xfrm>
            <a:off x="4829036" y="4060210"/>
            <a:ext cx="464022" cy="4776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7" name="مستطيل 16"/>
          <p:cNvSpPr/>
          <p:nvPr/>
        </p:nvSpPr>
        <p:spPr>
          <a:xfrm>
            <a:off x="4819936" y="2220036"/>
            <a:ext cx="464022" cy="4776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852382" y="5049672"/>
            <a:ext cx="3916908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dirty="0" smtClean="0"/>
              <a:t>الأنف مهم لأنه يساعنا على الشم</a:t>
            </a:r>
            <a:endParaRPr lang="ar-SY" sz="2800" dirty="0"/>
          </a:p>
        </p:txBody>
      </p:sp>
    </p:spTree>
    <p:extLst>
      <p:ext uri="{BB962C8B-B14F-4D97-AF65-F5344CB8AC3E}">
        <p14:creationId xmlns:p14="http://schemas.microsoft.com/office/powerpoint/2010/main" val="4443586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ar-SY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853894" y="3957850"/>
            <a:ext cx="3915396" cy="13238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dirty="0" smtClean="0"/>
              <a:t>ما اسم الحيوان الذي في الصورة؟</a:t>
            </a:r>
          </a:p>
          <a:p>
            <a:pPr algn="r"/>
            <a:r>
              <a:rPr lang="ar-SY" sz="2400" dirty="0" smtClean="0"/>
              <a:t>من يستخدمه؟</a:t>
            </a:r>
          </a:p>
          <a:p>
            <a:pPr algn="r"/>
            <a:r>
              <a:rPr lang="ar-SY" sz="2400" dirty="0" smtClean="0"/>
              <a:t>ما الحاسة التي يستخدمها؟</a:t>
            </a:r>
            <a:endParaRPr lang="ar-SY" sz="2400" dirty="0"/>
          </a:p>
        </p:txBody>
      </p:sp>
      <p:pic>
        <p:nvPicPr>
          <p:cNvPr id="2050" name="Picture 2" descr="C:\Users\أحمد زكور\Desktop\كلب بوليسي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893" y="1600200"/>
            <a:ext cx="3915396" cy="219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مستدير الزوايا 1"/>
          <p:cNvSpPr/>
          <p:nvPr/>
        </p:nvSpPr>
        <p:spPr>
          <a:xfrm>
            <a:off x="2853893" y="5489861"/>
            <a:ext cx="3915396" cy="7471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 smtClean="0"/>
              <a:t>يستخدم الكلب أنفه في تتبع آثار الناس</a:t>
            </a:r>
            <a:endParaRPr lang="ar-SY" sz="2400" dirty="0"/>
          </a:p>
        </p:txBody>
      </p:sp>
    </p:spTree>
    <p:extLst>
      <p:ext uri="{BB962C8B-B14F-4D97-AF65-F5344CB8AC3E}">
        <p14:creationId xmlns:p14="http://schemas.microsoft.com/office/powerpoint/2010/main" val="22520663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ar-SY" dirty="0"/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1733266" y="2429302"/>
            <a:ext cx="5172499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dirty="0" smtClean="0"/>
              <a:t>كيف تنتقل الرائحة من الأشياء إلى أنفنا؟</a:t>
            </a:r>
            <a:endParaRPr lang="ar-SY" sz="2400" dirty="0"/>
          </a:p>
        </p:txBody>
      </p:sp>
      <p:sp>
        <p:nvSpPr>
          <p:cNvPr id="4" name="مستطيل 3"/>
          <p:cNvSpPr/>
          <p:nvPr/>
        </p:nvSpPr>
        <p:spPr>
          <a:xfrm>
            <a:off x="1733267" y="3725840"/>
            <a:ext cx="5172500" cy="83251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 smtClean="0"/>
              <a:t>تنتقل الرائحة عن طريق الهواء</a:t>
            </a:r>
            <a:endParaRPr lang="ar-SY" sz="2400" dirty="0"/>
          </a:p>
        </p:txBody>
      </p:sp>
    </p:spTree>
    <p:extLst>
      <p:ext uri="{BB962C8B-B14F-4D97-AF65-F5344CB8AC3E}">
        <p14:creationId xmlns:p14="http://schemas.microsoft.com/office/powerpoint/2010/main" val="42629851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>
                <a:solidFill>
                  <a:srgbClr val="00B050"/>
                </a:solidFill>
              </a:rPr>
              <a:t>ضع كلمة صح أمام الشيء الذي له رائحة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dirty="0" smtClean="0"/>
              <a:t>.</a:t>
            </a:r>
            <a:r>
              <a:rPr lang="ar-SY" dirty="0" smtClean="0"/>
              <a:t>                         زجاجة العطر</a:t>
            </a:r>
          </a:p>
          <a:p>
            <a:pPr marL="0" indent="0" algn="r">
              <a:buNone/>
            </a:pPr>
            <a:r>
              <a:rPr lang="en-US" dirty="0" smtClean="0"/>
              <a:t>.</a:t>
            </a:r>
            <a:r>
              <a:rPr lang="ar-SY" dirty="0" smtClean="0"/>
              <a:t>                         تفاحة</a:t>
            </a:r>
          </a:p>
          <a:p>
            <a:pPr marL="0" indent="0" algn="r">
              <a:buNone/>
            </a:pPr>
            <a:r>
              <a:rPr lang="en-US" dirty="0" smtClean="0"/>
              <a:t>.</a:t>
            </a:r>
            <a:r>
              <a:rPr lang="ar-SY" dirty="0" smtClean="0"/>
              <a:t>                         ماء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                      مسطرة بلاستيكية.</a:t>
            </a:r>
          </a:p>
          <a:p>
            <a:pPr marL="0" indent="0" algn="r">
              <a:buNone/>
            </a:pPr>
            <a:r>
              <a:rPr lang="ar-SY" dirty="0"/>
              <a:t> </a:t>
            </a:r>
            <a:r>
              <a:rPr lang="ar-SY" dirty="0" smtClean="0"/>
              <a:t>                        صحن فيه طعام.</a:t>
            </a:r>
          </a:p>
          <a:p>
            <a:pPr marL="0" indent="0" algn="r">
              <a:buNone/>
            </a:pPr>
            <a:r>
              <a:rPr lang="en-US" dirty="0" smtClean="0"/>
              <a:t>      </a:t>
            </a:r>
            <a:endParaRPr lang="ar-SY" dirty="0" smtClean="0"/>
          </a:p>
          <a:p>
            <a:pPr marL="0" indent="0" algn="r">
              <a:buNone/>
            </a:pPr>
            <a:r>
              <a:rPr lang="ar-SY" dirty="0" smtClean="0"/>
              <a:t>             لماذا نغطي أنفنا في الجو البارد؟</a:t>
            </a:r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226024" y="1760561"/>
            <a:ext cx="843888" cy="3616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226024" y="2341730"/>
            <a:ext cx="843888" cy="3616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235123" y="2856932"/>
            <a:ext cx="843888" cy="3616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235123" y="3432412"/>
            <a:ext cx="843888" cy="3616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1226024" y="4007892"/>
            <a:ext cx="843888" cy="36166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370</TotalTime>
  <Words>137</Words>
  <Application>Microsoft Office PowerPoint</Application>
  <PresentationFormat>عرض على الشاشة (3:4)‏</PresentationFormat>
  <Paragraphs>26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school</vt:lpstr>
      <vt:lpstr>ما هذه الرائحة؟</vt:lpstr>
      <vt:lpstr>مخرجات التعلم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ضع كلمة صح أمام الشيء الذي له رائحة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أحمد زكور</cp:lastModifiedBy>
  <cp:revision>36</cp:revision>
  <dcterms:created xsi:type="dcterms:W3CDTF">2020-05-02T02:36:07Z</dcterms:created>
  <dcterms:modified xsi:type="dcterms:W3CDTF">2020-06-01T09:23:15Z</dcterms:modified>
</cp:coreProperties>
</file>