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875" autoAdjust="0"/>
  </p:normalViewPr>
  <p:slideViewPr>
    <p:cSldViewPr snapToGrid="0" snapToObjects="1">
      <p:cViewPr varScale="1">
        <p:scale>
          <a:sx n="52" d="100"/>
          <a:sy n="52" d="100"/>
        </p:scale>
        <p:origin x="19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2E4201E2-E2DD-4F11-BB0C-3570A1E607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03C0D2B-4427-4833-A258-5615211209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939351-660B-4A33-AFED-537672C05D49}" type="datetimeFigureOut">
              <a:rPr lang="ar-SA"/>
              <a:pPr>
                <a:defRPr/>
              </a:pPr>
              <a:t>24/03/1442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8CE0845F-7A79-4B44-9566-C09CD09E94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15F66C36-4187-4641-9077-9D02849DB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نص الشكل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3754FD9-CE10-4E50-9B6F-58D6A44422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A0FA09-884D-4920-9F3E-28C6BA34D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340911-F8BB-4BA5-9474-3F1ED15ECAD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صورة الشريحة 1">
            <a:extLst>
              <a:ext uri="{FF2B5EF4-FFF2-40B4-BE49-F238E27FC236}">
                <a16:creationId xmlns:a16="http://schemas.microsoft.com/office/drawing/2014/main" id="{7AED0012-F2E7-4BF7-B8F4-146F0A9910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عنصر نائب للملاحظات 2">
            <a:extLst>
              <a:ext uri="{FF2B5EF4-FFF2-40B4-BE49-F238E27FC236}">
                <a16:creationId xmlns:a16="http://schemas.microsoft.com/office/drawing/2014/main" id="{F82337E1-F25E-4E41-BBAF-A47AB5763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ar-SA" altLang="en-US"/>
              <a:t>تتكونُ من الصيوانِ ومجرى السمعِ الخارجي وغشاءِ الطبلِ .</a:t>
            </a:r>
          </a:p>
          <a:p>
            <a:pPr algn="ctr">
              <a:spcBef>
                <a:spcPct val="0"/>
              </a:spcBef>
            </a:pPr>
            <a:r>
              <a:rPr lang="ar-SA" altLang="en-US"/>
              <a:t> الصيوانُ هو الجزءُ الخارجيُّ من الأُذنِ  وهو مادةٌ غضروفيةٌ مرنةٌ ويمتدُ إلى داخلِ قناةِ الاذنِ الخارجيةِ بشكل أُنبوبيٍّ .</a:t>
            </a:r>
          </a:p>
          <a:p>
            <a:pPr algn="ctr">
              <a:spcBef>
                <a:spcPct val="0"/>
              </a:spcBef>
            </a:pPr>
            <a:r>
              <a:rPr lang="ar-SA" altLang="en-US"/>
              <a:t> فإن الدورَ الوظيفي َّ للصيوان  هو  تحديدُ اتجاهِ الصوتِ وتجميع ُ الاهتزازاتِ الصوتيةِ وتوجيهُها الى داخلِ الأُذنِ عبرَ مجرى السمعِ الخارجي ِّ ومن ثم إلى غشاءِ الطبلِ</a:t>
            </a:r>
          </a:p>
        </p:txBody>
      </p:sp>
      <p:sp>
        <p:nvSpPr>
          <p:cNvPr id="7172" name="عنصر نائب لرقم الشريحة 3">
            <a:extLst>
              <a:ext uri="{FF2B5EF4-FFF2-40B4-BE49-F238E27FC236}">
                <a16:creationId xmlns:a16="http://schemas.microsoft.com/office/drawing/2014/main" id="{A748DABA-687B-4333-8605-7E5E1D999D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6A3256-94A2-462A-88EB-11B3B247FD1D}" type="slidenum">
              <a:rPr lang="ar-SA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ar-S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صورة الشريحة 1">
            <a:extLst>
              <a:ext uri="{FF2B5EF4-FFF2-40B4-BE49-F238E27FC236}">
                <a16:creationId xmlns:a16="http://schemas.microsoft.com/office/drawing/2014/main" id="{DCCA6430-9452-44EF-89E7-9BE09ABDF1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عنصر نائب للملاحظات 2">
            <a:extLst>
              <a:ext uri="{FF2B5EF4-FFF2-40B4-BE49-F238E27FC236}">
                <a16:creationId xmlns:a16="http://schemas.microsoft.com/office/drawing/2014/main" id="{CC759E61-39A9-4DBA-8C02-B8B52EB45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ar-SA" altLang="en-US" sz="4000"/>
              <a:t>الأذُنِ</a:t>
            </a:r>
          </a:p>
        </p:txBody>
      </p:sp>
      <p:sp>
        <p:nvSpPr>
          <p:cNvPr id="9220" name="عنصر نائب لرقم الشريحة 3">
            <a:extLst>
              <a:ext uri="{FF2B5EF4-FFF2-40B4-BE49-F238E27FC236}">
                <a16:creationId xmlns:a16="http://schemas.microsoft.com/office/drawing/2014/main" id="{4619128A-5438-445E-B1E8-E0BDD74B8C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2E3CBC-0EEE-453A-AE7D-900B99A0D908}" type="slidenum">
              <a:rPr lang="ar-SA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ar-S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08A5A-20DF-4EA9-9560-C0CEBE75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E02C-5AD7-4729-80FE-B0B527C8E279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2C754-4EDF-4F7D-84D3-64F02B17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CE0D4-C513-43F1-9F20-5787EE4E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35035-605B-4AF5-8FDE-FEF3C77D9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58342-D40E-42F0-AC0C-971D54B9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2121-0819-468D-8003-61B5B7762252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88C10-5E62-4789-83C8-5D4C43A3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589D-B5E3-4EF7-8883-37893D7D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7C4F-6E39-4669-A06B-6F421F542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7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4AF26-C5E9-4C8A-AAFE-F2D31019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6A97-81E9-4FD3-B01E-DB97B44C14B6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8D8BD-C405-4AD0-9AC6-D7D72FEB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A9586-66F7-4BF8-B654-B8992874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FC001-9014-439C-9745-61BD98EB4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4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5C1EE-A93E-4CF0-844B-4238CA1B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F9AF-A72A-42F5-8B01-ACA8A3F45E02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100BE-E676-4589-873F-945DFA10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45D84-69F6-4986-B963-0CB5C3DE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897AC-E9BE-4F77-95F3-B40C9FB60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1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213D-0624-492C-8CF6-7109CCDE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59E1-DF14-4806-97C8-727CD0C44A12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10012-3A69-42EA-9F1C-888172C0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7B350-7148-49D9-A813-994F8EE6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D4E4-DCFE-4B2B-A014-95BD6021F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9D438B-0384-41E6-BAA7-4956B101B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B828-DCBF-4FDE-85BE-69B891180034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D74963-4027-4E44-8935-9E0B3246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8060B6-DA1A-4475-BBA7-DEDF05CC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8BCE-3E44-49AD-8EB1-374E713D1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3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BF7800-32C6-416D-8041-B3D11065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2278-EBD5-42CB-A231-F9748E820F79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776E53-9B0F-4111-94E8-4E95943A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1C6F37-68BE-4142-B621-16D2B488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5D7B-CBCF-4AC1-8B47-574A75BF2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26F5CF-7FB4-450A-9B56-5EB6B262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7EA0-2753-4EB4-B65B-CE41E6074BC5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F74330-F64A-44BC-A8A9-0A1D1234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9BCBEA-48BD-4BB9-8040-8A933275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447A-F27E-4789-A580-8355BFB56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3DAABC-9083-4171-9A2B-55C38C93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5A86-97E8-4C56-8F78-D4E8BD89926D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EB3FA5-81B7-4D1E-8461-D7C0C279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A965E0-AD15-456C-9A10-44A89E9C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1228-33E0-4D66-989A-D8B7F8D8F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5791A6-AE24-408B-A1C3-873A3267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ECF86-2910-483D-9475-16A2E06BEF46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D8AFFC-FC44-4C87-BC21-1E2B714B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81C609-C52D-4D69-AB6A-74FB685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CADF-A867-4099-9D63-5FD91926A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5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113A31-F979-4C5A-92B2-00216CEE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DFA3-6657-4F08-80FD-D74C5A92D567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9B43F4-CB66-4E2E-B955-EB5D62E3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87A218-8082-4ED0-92AF-202E9C5D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8155-151A-4B81-A84B-6DC130DBC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7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7263CBE-2290-49EB-A2E0-A419585F5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266887-95A3-4B89-AC6A-AB0D04C36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CF518-E2F6-469C-BDFB-D77C460E3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EA1A1E-8AB6-45CC-9824-D72F0581EE14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5C7CC-C092-489C-A999-F5BA4BAB0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28FE8-32D0-4007-B242-139621E8D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5F1A5B-01BD-405E-801E-1A336F34F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E514983-A1D2-4209-87BF-69F3128D4B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43163" y="4511675"/>
            <a:ext cx="3760787" cy="2216150"/>
          </a:xfrm>
        </p:spPr>
        <p:txBody>
          <a:bodyPr/>
          <a:lstStyle/>
          <a:p>
            <a:r>
              <a:rPr lang="ar-SA" altLang="en-US"/>
              <a:t>الأذن 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4C7A4EF-4377-4147-B00B-C7E7AF25A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>
                <a:solidFill>
                  <a:srgbClr val="FF0000"/>
                </a:solidFill>
              </a:rPr>
              <a:t>لنتذكر معاً ما تعلمناه سابقاً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DF41256E-56C9-45F3-AF85-FE06ECF30B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ar-SA" altLang="en-US"/>
              <a:t>عدد الحواس الخمسة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4100" name="صورة 4">
            <a:extLst>
              <a:ext uri="{FF2B5EF4-FFF2-40B4-BE49-F238E27FC236}">
                <a16:creationId xmlns:a16="http://schemas.microsoft.com/office/drawing/2014/main" id="{DD57A7ED-E9D0-416C-A68C-F61A94FB6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222500"/>
            <a:ext cx="4627562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4CD2E05-82F9-4F12-A1CB-E9793F7C6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>
                <a:solidFill>
                  <a:srgbClr val="FF0000"/>
                </a:solidFill>
              </a:rPr>
              <a:t>أين تقعُ الأذنانِ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9F45D9A-62F5-441E-8D88-7F4D969DFC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ar-SA" altLang="en-US"/>
              <a:t>تقعُ الأذنانِ على جانبي الرأسِ والجزءُ الذي نراهُ هو الصيوانُ وباقي الأذن داخلَ عظامِ الرأسِ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4" name="video_2020-08-29_15-35-01">
            <a:hlinkClick r:id="" action="ppaction://media"/>
            <a:extLst>
              <a:ext uri="{FF2B5EF4-FFF2-40B4-BE49-F238E27FC236}">
                <a16:creationId xmlns:a16="http://schemas.microsoft.com/office/drawing/2014/main" id="{9894EF85-7A2E-4F37-B408-5A5C3415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771775"/>
            <a:ext cx="40513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6783-EB67-4E73-AC89-20A109F8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2275"/>
            <a:ext cx="8229600" cy="7032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dirty="0">
                <a:solidFill>
                  <a:srgbClr val="FF0000"/>
                </a:solidFill>
              </a:rPr>
              <a:t>مما تتألف الأذن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video_2020-08-29_15-34-40">
            <a:hlinkClick r:id="" action="ppaction://media"/>
            <a:extLst>
              <a:ext uri="{FF2B5EF4-FFF2-40B4-BE49-F238E27FC236}">
                <a16:creationId xmlns:a16="http://schemas.microsoft.com/office/drawing/2014/main" id="{099188E3-C4AF-4940-BDFF-C0341F2964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9088" y="995363"/>
            <a:ext cx="5845175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ADE7-9B0D-4B04-A52E-6787A95F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dirty="0">
                <a:solidFill>
                  <a:srgbClr val="FF0000"/>
                </a:solidFill>
              </a:rPr>
              <a:t>مما تتألف الأذن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video_2020-08-29_15-48-15">
            <a:hlinkClick r:id="" action="ppaction://media"/>
            <a:extLst>
              <a:ext uri="{FF2B5EF4-FFF2-40B4-BE49-F238E27FC236}">
                <a16:creationId xmlns:a16="http://schemas.microsoft.com/office/drawing/2014/main" id="{9A9E93F6-7EB4-48DA-8A09-B6D728E18A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6525" y="984250"/>
            <a:ext cx="6415088" cy="41783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E6F5ACE-70FC-4CAF-A692-7A3063F36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>
                <a:solidFill>
                  <a:srgbClr val="FF0000"/>
                </a:solidFill>
              </a:rPr>
              <a:t>مما تتألف الأذن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9A7773E-FCF8-4019-9A34-C8AEFA079B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ar-SA" altLang="en-US"/>
              <a:t>تتألف الأذُنُ الداخليةُ من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altLang="en-US"/>
              <a:t>  1-القوقعة ( الحلزون )   2-القنوات الهلالية    3-الدهليز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altLang="en-US"/>
              <a:t> 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altLang="en-US"/>
              <a:t>  </a:t>
            </a:r>
            <a:endParaRPr lang="en-US" altLang="en-US"/>
          </a:p>
        </p:txBody>
      </p:sp>
      <p:pic>
        <p:nvPicPr>
          <p:cNvPr id="10244" name="صورة 4">
            <a:extLst>
              <a:ext uri="{FF2B5EF4-FFF2-40B4-BE49-F238E27FC236}">
                <a16:creationId xmlns:a16="http://schemas.microsoft.com/office/drawing/2014/main" id="{ACE58CE8-8E71-4EDB-BC95-E85C184D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827338"/>
            <a:ext cx="45339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D64B6A0-1468-47DA-827B-45032B1C9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>
                <a:solidFill>
                  <a:srgbClr val="FF0000"/>
                </a:solidFill>
              </a:rPr>
              <a:t>بماذا تتميز الأذُنُ الداخليةُ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0D43AA1-3DFA-4DAF-936A-97B5D795FF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ar-SA" altLang="en-US"/>
              <a:t>في داخلها سائل لـه دور مُهِمٌ في السمع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ar-SA" alt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altLang="en-US"/>
              <a:t>يخرجُ العصب السمعي من الحلزونِ 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873B408-8745-4075-BC4C-E44436D66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/>
              <a:t> </a:t>
            </a:r>
            <a:endParaRPr lang="en-US" altLang="en-US"/>
          </a:p>
        </p:txBody>
      </p:sp>
      <p:pic>
        <p:nvPicPr>
          <p:cNvPr id="12291" name="عنصر نائب للمحتوى 4">
            <a:extLst>
              <a:ext uri="{FF2B5EF4-FFF2-40B4-BE49-F238E27FC236}">
                <a16:creationId xmlns:a16="http://schemas.microsoft.com/office/drawing/2014/main" id="{714932C0-F2D2-455D-BED6-DB6FFE03A7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5538" y="1279525"/>
            <a:ext cx="6583362" cy="38274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الأذن" id="{D73D4A45-C55D-43AA-8B2E-557EC06E767C}" vid="{C8DB471B-950B-468C-A7B0-EE94C1FA60B5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128</Words>
  <Application>Microsoft Office PowerPoint</Application>
  <PresentationFormat>On-screen Show (4:3)</PresentationFormat>
  <Paragraphs>23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school</vt:lpstr>
      <vt:lpstr>الأذن </vt:lpstr>
      <vt:lpstr>لنتذكر معاً ما تعلمناه سابقاً</vt:lpstr>
      <vt:lpstr>أين تقعُ الأذنانِ </vt:lpstr>
      <vt:lpstr>مما تتألف الأذن </vt:lpstr>
      <vt:lpstr>مما تتألف الأذن </vt:lpstr>
      <vt:lpstr>مما تتألف الأذن</vt:lpstr>
      <vt:lpstr>بماذا تتميز الأذُنُ الداخليةُ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Karam</cp:lastModifiedBy>
  <cp:revision>16</cp:revision>
  <dcterms:created xsi:type="dcterms:W3CDTF">2020-05-02T02:36:07Z</dcterms:created>
  <dcterms:modified xsi:type="dcterms:W3CDTF">2020-11-09T09:39:48Z</dcterms:modified>
</cp:coreProperties>
</file>