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8" r:id="rId12"/>
    <p:sldId id="269" r:id="rId13"/>
    <p:sldId id="267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E3E9CE-0F40-4536-9333-B8BF408E7490}" type="datetimeFigureOut">
              <a:rPr lang="ar-SA" smtClean="0"/>
              <a:t>06/01/1442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6DB222-4959-4C6F-BDFA-86D97B061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22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DB222-4959-4C6F-BDFA-86D97B06191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620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DB222-4959-4C6F-BDFA-86D97B06191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93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الأعصاب وصحة الجهاز العصبي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وظيفة الاعصاب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ومنها يقوم بالعملين معاً فتسمى </a:t>
            </a:r>
            <a:r>
              <a:rPr lang="ar-SA" dirty="0">
                <a:solidFill>
                  <a:srgbClr val="FF0000"/>
                </a:solidFill>
              </a:rPr>
              <a:t>أعصاب حسية حركية </a:t>
            </a:r>
            <a:r>
              <a:rPr lang="ar-SA" dirty="0"/>
              <a:t>بآن واحد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08DE1E1-6412-49B5-AD77-300EBA869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14612"/>
            <a:ext cx="8006862" cy="23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3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كيف نحافظ على الجهاز العصبي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2FB436F-06A5-44F8-B17A-17057861B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5354" y="1219200"/>
            <a:ext cx="5392615" cy="4806462"/>
          </a:xfrm>
        </p:spPr>
      </p:pic>
    </p:spTree>
    <p:extLst>
      <p:ext uri="{BB962C8B-B14F-4D97-AF65-F5344CB8AC3E}">
        <p14:creationId xmlns:p14="http://schemas.microsoft.com/office/powerpoint/2010/main" val="70666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بعض السلوكيات لحماية الجهاز العصبي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النوم فترة كافية من 6 إلى 8 ساعات كل 24 ساعة </a:t>
            </a:r>
            <a:endParaRPr lang="en-US" dirty="0"/>
          </a:p>
          <a:p>
            <a:r>
              <a:rPr lang="ar-SA" dirty="0"/>
              <a:t>عدم إرهاق أعضاء الحواس كالعين بعدم إطالة مشاهدة التلفاز أو الموبايل أو الحاسوب </a:t>
            </a:r>
            <a:endParaRPr lang="en-US" dirty="0"/>
          </a:p>
          <a:p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9CFC6A7-378F-4089-9E8A-217AC25FA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0" t="29306" r="13613" b="27109"/>
          <a:stretch/>
        </p:blipFill>
        <p:spPr>
          <a:xfrm>
            <a:off x="5263661" y="2749061"/>
            <a:ext cx="3212123" cy="135987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E9A2E14-CF12-4AA0-9BE5-B4DF819C1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878" y="3188678"/>
            <a:ext cx="2379784" cy="31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بعض السلوكيات لحماية الجهاز العصبي  </a:t>
            </a:r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B69923-0266-4970-BC36-E21FEC7DA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ممارسة الألعاب الفكرية والتدريبات العقلية التي تقوي الذاكرة وتنشط العقل مثل لعب الشطرنج وحل المسائل الرياضية </a:t>
            </a:r>
            <a:endParaRPr lang="en-US" dirty="0"/>
          </a:p>
          <a:p>
            <a:r>
              <a:rPr lang="ar-SA" dirty="0"/>
              <a:t>عدم الإسراف في تناول المنبهات كالقهوة والشاي والكولا</a:t>
            </a:r>
            <a:endParaRPr lang="en-US" dirty="0"/>
          </a:p>
          <a:p>
            <a:r>
              <a:rPr lang="ar-SA" dirty="0"/>
              <a:t>عدم تناول حبوب مهدئة أو منومة أو منشطة </a:t>
            </a:r>
            <a:endParaRPr lang="en-US" dirty="0"/>
          </a:p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D159AF-9A7D-4E0B-970C-AE9D890F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97" y="4383087"/>
            <a:ext cx="2085975" cy="22002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C7762BA-2E3D-4739-903A-94F52B903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617" y="4383087"/>
            <a:ext cx="30289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9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بعض السلوكيات لحماية الجهاز العصبي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تجنب الانفعال الشديد والابتعاد عن أماكن الضوضاء قدر الإمكان </a:t>
            </a:r>
          </a:p>
          <a:p>
            <a:r>
              <a:rPr lang="ar-SA" dirty="0"/>
              <a:t>يعد التدخين من اكثر الأخطار على الجهاز العصبي لأنه يقلل كم</a:t>
            </a:r>
            <a:r>
              <a:rPr lang="ar-SY"/>
              <a:t>ي</a:t>
            </a:r>
            <a:r>
              <a:rPr lang="ar-SA"/>
              <a:t>ة </a:t>
            </a:r>
            <a:r>
              <a:rPr lang="ar-SA" dirty="0"/>
              <a:t>الأوكسجين اللازم للدماغ </a:t>
            </a:r>
            <a:endParaRPr lang="en-US" dirty="0"/>
          </a:p>
          <a:p>
            <a:r>
              <a:rPr lang="ar-SA" dirty="0"/>
              <a:t>الغذاء المتوازن الغني بالفيتامينات التي تكثر فب الخضار والفواكه </a:t>
            </a:r>
            <a:endParaRPr lang="en-US" dirty="0"/>
          </a:p>
          <a:p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86A6AB-D61C-4894-85A1-AE015C2B5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645" y="4348163"/>
            <a:ext cx="4243754" cy="22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FB7EC1B-0BA9-4C06-8FFF-DC4ED83DA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773723"/>
            <a:ext cx="7748954" cy="4689231"/>
          </a:xfrm>
        </p:spPr>
      </p:pic>
    </p:spTree>
    <p:extLst>
      <p:ext uri="{BB962C8B-B14F-4D97-AF65-F5344CB8AC3E}">
        <p14:creationId xmlns:p14="http://schemas.microsoft.com/office/powerpoint/2010/main" val="1428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لنتذكر معاً المعلومات السابقة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308"/>
            <a:ext cx="8229600" cy="4953855"/>
          </a:xfrm>
        </p:spPr>
        <p:txBody>
          <a:bodyPr/>
          <a:lstStyle/>
          <a:p>
            <a:r>
              <a:rPr lang="ar-SA" dirty="0"/>
              <a:t>ما أقسام الجهاز العصبي</a:t>
            </a:r>
          </a:p>
          <a:p>
            <a:r>
              <a:rPr lang="ar-SA" dirty="0"/>
              <a:t>الدماغ – النخاع الشوكي – الاعصاب 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9D0EE0-B8E8-4900-92B2-5904C16EB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85" y="2661993"/>
            <a:ext cx="2766646" cy="35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لنتذكر معاً المعلومات السابقة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ما هي وظائف النخاع الشوكي</a:t>
            </a:r>
          </a:p>
          <a:p>
            <a:r>
              <a:rPr lang="ar-SA" dirty="0"/>
              <a:t>هو طريق لمرور أوامر الدماغ الحركية للأعضاء  وهو أيضا مركز الحركات </a:t>
            </a:r>
            <a:r>
              <a:rPr lang="ar-SA" dirty="0" err="1"/>
              <a:t>الإنعكاسية</a:t>
            </a:r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ED76441-233B-4097-81F5-2975F6E7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030" y="3429000"/>
            <a:ext cx="1457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الأعصاب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2FB436F-06A5-44F8-B17A-17057861B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5354" y="1219200"/>
            <a:ext cx="5392615" cy="4806462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الأعصاب </a:t>
            </a:r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BF78640-5CC7-4A08-8E38-66794270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/>
              <a:t>هي خيوط بيضاء أسلاك الوصل بين أعضاء الجسم الدماغ والنخاع الشوكي </a:t>
            </a:r>
          </a:p>
        </p:txBody>
      </p:sp>
    </p:spTree>
    <p:extLst>
      <p:ext uri="{BB962C8B-B14F-4D97-AF65-F5344CB8AC3E}">
        <p14:creationId xmlns:p14="http://schemas.microsoft.com/office/powerpoint/2010/main" val="255009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منشؤها </a:t>
            </a:r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BF78640-5CC7-4A08-8E38-66794270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dirty="0"/>
              <a:t>منها ما ينشأ من الدماغ وتسمى </a:t>
            </a:r>
            <a:r>
              <a:rPr lang="ar-SA" sz="4000" dirty="0">
                <a:solidFill>
                  <a:srgbClr val="FF0000"/>
                </a:solidFill>
              </a:rPr>
              <a:t>أعصاب دماغية</a:t>
            </a:r>
            <a:r>
              <a:rPr lang="ar-SA" sz="4000" dirty="0"/>
              <a:t> </a:t>
            </a:r>
          </a:p>
          <a:p>
            <a:r>
              <a:rPr lang="ar-SA" sz="4000" dirty="0"/>
              <a:t>حيث تنتشر معظمها بالرأس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398289A-E2C9-4074-B2D2-C1EDD1595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124" y="274638"/>
            <a:ext cx="4431322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8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منشؤها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ومنها ما ينشأ من النخاع الشوكي وتسمى </a:t>
            </a:r>
            <a:r>
              <a:rPr lang="ar-SA" dirty="0">
                <a:solidFill>
                  <a:srgbClr val="FF0000"/>
                </a:solidFill>
              </a:rPr>
              <a:t>أعصاب شوكية </a:t>
            </a:r>
          </a:p>
          <a:p>
            <a:r>
              <a:rPr lang="ar-SA" dirty="0"/>
              <a:t>تنتشر بأنحاء الجسم عدا الرأس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FBEBEF8-1C35-4596-B51F-27248EDAB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62" y="2719754"/>
            <a:ext cx="5228492" cy="3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وظيفة الاعصاب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منها ما ينقل التنبيهات الحسية من أعضاء الحواس للدماغ والنخاع الشوكي فتسمى </a:t>
            </a:r>
            <a:r>
              <a:rPr lang="ar-SA" dirty="0">
                <a:solidFill>
                  <a:srgbClr val="FF0000"/>
                </a:solidFill>
              </a:rPr>
              <a:t>أعصاب حسية </a:t>
            </a:r>
            <a:r>
              <a:rPr lang="ar-SA" dirty="0"/>
              <a:t>كالعصب البصري والسمعي والذوقي وأعصاب اللمس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3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وظيفة الاعصاب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ومنها ما ينقل أوامر الحركة من المراكز العصبية إلى العضلات وتسمى </a:t>
            </a:r>
            <a:r>
              <a:rPr lang="ar-SA" dirty="0">
                <a:solidFill>
                  <a:srgbClr val="FF0000"/>
                </a:solidFill>
              </a:rPr>
              <a:t>أعصاب حركية </a:t>
            </a:r>
            <a:r>
              <a:rPr lang="ar-SA" dirty="0"/>
              <a:t>كالعصب المحرك للعين أو اللسان والعصب الوركي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02523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263</TotalTime>
  <Words>249</Words>
  <Application>Microsoft Office PowerPoint</Application>
  <PresentationFormat>عرض على الشاشة (4:3)</PresentationFormat>
  <Paragraphs>36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Calibri</vt:lpstr>
      <vt:lpstr>school</vt:lpstr>
      <vt:lpstr>الأعصاب وصحة الجهاز العصبي  </vt:lpstr>
      <vt:lpstr>لنتذكر معاً المعلومات السابقة</vt:lpstr>
      <vt:lpstr>لنتذكر معاً المعلومات السابقة</vt:lpstr>
      <vt:lpstr>الأعصاب </vt:lpstr>
      <vt:lpstr>الأعصاب </vt:lpstr>
      <vt:lpstr>منشؤها </vt:lpstr>
      <vt:lpstr>منشؤها</vt:lpstr>
      <vt:lpstr>وظيفة الاعصاب </vt:lpstr>
      <vt:lpstr>وظيفة الاعصاب </vt:lpstr>
      <vt:lpstr>وظيفة الاعصاب </vt:lpstr>
      <vt:lpstr> كيف نحافظ على الجهاز العصبي </vt:lpstr>
      <vt:lpstr>بعض السلوكيات لحماية الجهاز العصبي </vt:lpstr>
      <vt:lpstr>بعض السلوكيات لحماية الجهاز العصبي  </vt:lpstr>
      <vt:lpstr>بعض السلوكيات لحماية الجهاز العصبي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18</cp:revision>
  <dcterms:created xsi:type="dcterms:W3CDTF">2020-05-02T02:36:07Z</dcterms:created>
  <dcterms:modified xsi:type="dcterms:W3CDTF">2020-08-24T08:53:58Z</dcterms:modified>
</cp:coreProperties>
</file>