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1" r:id="rId4"/>
    <p:sldId id="262" r:id="rId5"/>
    <p:sldId id="259" r:id="rId6"/>
    <p:sldId id="260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الأنـــف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لنتذكر معاً ما تعلمناه سابقاً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عرف اللسان</a:t>
            </a:r>
          </a:p>
          <a:p>
            <a:pPr marL="0" indent="0" algn="ctr">
              <a:buNone/>
            </a:pPr>
            <a:r>
              <a:rPr lang="ar-SA" dirty="0"/>
              <a:t>أداةُ النطقِ والمضغ وهو عضو حاسةِ التذوقِ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15FF6A2-19A3-4E34-8AAB-CAF0AFC030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08" r="8506"/>
          <a:stretch/>
        </p:blipFill>
        <p:spPr>
          <a:xfrm>
            <a:off x="3545057" y="3228536"/>
            <a:ext cx="1645921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6437"/>
            <a:ext cx="8229600" cy="633046"/>
          </a:xfrm>
        </p:spPr>
        <p:txBody>
          <a:bodyPr>
            <a:normAutofit fontScale="90000"/>
          </a:bodyPr>
          <a:lstStyle/>
          <a:p>
            <a:r>
              <a:rPr lang="ar-SA" dirty="0"/>
              <a:t>ما الأنفُ وما أقسامهُ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9484"/>
            <a:ext cx="8229600" cy="4986680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/>
              <a:t>يعتبرُ الأنفُ عضو الشمِّ عند الأنسانِ, والشمُّ هو إحدى الحواسِّ الخمسِ, فالأنفُ يسمحُ لنا بأن نشمَّ الروائحَ ونُميزَ فيما بينها من حيثُ الرائحةِ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9D2B84E-E1E1-4DCE-AA25-2746C59170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53" r="12788"/>
          <a:stretch/>
        </p:blipFill>
        <p:spPr>
          <a:xfrm>
            <a:off x="2996419" y="3010486"/>
            <a:ext cx="3587262" cy="285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43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الأنفُ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 </a:t>
            </a:r>
            <a:r>
              <a:rPr lang="ar-SA" dirty="0"/>
              <a:t> جزءٌ من الجهازِ التنفسيّ وهو مسؤولٌ عن الشمِ</a:t>
            </a:r>
            <a:endParaRPr lang="en-US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A8BF471-43FE-414C-8A39-534C6337B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5" y="2285194"/>
            <a:ext cx="200025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99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الأنفُ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686"/>
            <a:ext cx="8229600" cy="4944477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/>
              <a:t>بروز يقعُ وسط الوجه</a:t>
            </a:r>
          </a:p>
          <a:p>
            <a:pPr marL="0" indent="0" algn="ctr">
              <a:buNone/>
            </a:pPr>
            <a:r>
              <a:rPr lang="ar-SA" dirty="0"/>
              <a:t>ينقسمُ إلى حفرتين أنفيتين, بينهما حاجزٌ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FB17DF1-4AB5-4012-83BA-7C4402F25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37" b="5864"/>
          <a:stretch/>
        </p:blipFill>
        <p:spPr>
          <a:xfrm>
            <a:off x="3362178" y="2911499"/>
            <a:ext cx="2543322" cy="192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الأنفُ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يبطنُ الحفرتين الأنفيتين غشاءٌ مخاطي</a:t>
            </a:r>
          </a:p>
          <a:p>
            <a:pPr marL="0" indent="0" algn="ctr">
              <a:buNone/>
            </a:pPr>
            <a:r>
              <a:rPr lang="ar-SA" dirty="0"/>
              <a:t>تتفرع في أعلى الحفرتين الأنفيتين نهاياتُ العصبِ الشميّ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D57CF59-96EF-4965-99FA-7AE85A02D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885" y="2966568"/>
            <a:ext cx="3829584" cy="301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الأنفُ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تتصل كلّ حفرةٍ أنفيةٍ:</a:t>
            </a:r>
          </a:p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</a:rPr>
              <a:t>مع الوسطِ الخارجي </a:t>
            </a:r>
            <a:r>
              <a:rPr lang="ar-SA" dirty="0"/>
              <a:t>بفوهة يدخل منها الهواء</a:t>
            </a:r>
          </a:p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</a:rPr>
              <a:t>مع الوسط الداخلي </a:t>
            </a:r>
            <a:r>
              <a:rPr lang="ar-SA" dirty="0"/>
              <a:t>بفوهةٍ مع البلعومِ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FC91234-408F-403B-A22B-DE28E805E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975" y="3429000"/>
            <a:ext cx="3179299" cy="276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87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ما وظيفةُ الغشاء المخاطي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الغشاءُ </a:t>
            </a:r>
            <a:r>
              <a:rPr lang="ar-SA"/>
              <a:t>المخاطيّ يدفئُ </a:t>
            </a:r>
            <a:r>
              <a:rPr lang="ar-SA" dirty="0"/>
              <a:t>هواءَ الشهيق , وينقيه من الغبارِ والجراثيم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F40853E-EE47-47FD-8750-AE7CA07FA3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51" t="7548" r="14034" b="7748"/>
          <a:stretch/>
        </p:blipFill>
        <p:spPr>
          <a:xfrm>
            <a:off x="2954215" y="2518116"/>
            <a:ext cx="3221501" cy="3608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16788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</a:t>
            </a:r>
            <a:endParaRPr lang="en-US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958E56EE-F5C8-4AB3-8364-5B2139B44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8972" y="745967"/>
            <a:ext cx="5162843" cy="3615017"/>
          </a:xfrm>
        </p:spPr>
      </p:pic>
    </p:spTree>
    <p:extLst>
      <p:ext uri="{BB962C8B-B14F-4D97-AF65-F5344CB8AC3E}">
        <p14:creationId xmlns:p14="http://schemas.microsoft.com/office/powerpoint/2010/main" val="2465839295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200</TotalTime>
  <Words>114</Words>
  <Application>Microsoft Office PowerPoint</Application>
  <PresentationFormat>عرض على الشاشة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2" baseType="lpstr">
      <vt:lpstr>Arial</vt:lpstr>
      <vt:lpstr>Calibri</vt:lpstr>
      <vt:lpstr>school</vt:lpstr>
      <vt:lpstr>الأنـــف</vt:lpstr>
      <vt:lpstr>لنتذكر معاً ما تعلمناه سابقاً</vt:lpstr>
      <vt:lpstr>ما الأنفُ وما أقسامهُ</vt:lpstr>
      <vt:lpstr>الأنفُ</vt:lpstr>
      <vt:lpstr>الأنفُ</vt:lpstr>
      <vt:lpstr>الأنفُ</vt:lpstr>
      <vt:lpstr>الأنفُ</vt:lpstr>
      <vt:lpstr>ما وظيفةُ الغشاء المخاطي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بنفسج</cp:lastModifiedBy>
  <cp:revision>20</cp:revision>
  <dcterms:created xsi:type="dcterms:W3CDTF">2020-05-02T02:36:07Z</dcterms:created>
  <dcterms:modified xsi:type="dcterms:W3CDTF">2020-09-23T19:43:54Z</dcterms:modified>
</cp:coreProperties>
</file>