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61" r:id="rId6"/>
    <p:sldId id="259" r:id="rId7"/>
    <p:sldId id="262" r:id="rId8"/>
    <p:sldId id="26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0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05B05-0303-1433-C504-9973B729D4B4}" v="10" dt="2020-09-06T07:57:02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r Jamalo" userId="S::amer.jamalo@violetsyria.org::fd2eb111-2482-438f-900c-2c82614c2edf" providerId="AD" clId="Web-{87805B05-0303-1433-C504-9973B729D4B4}"/>
    <pc:docChg chg="modSld">
      <pc:chgData name="Amer Jamalo" userId="S::amer.jamalo@violetsyria.org::fd2eb111-2482-438f-900c-2c82614c2edf" providerId="AD" clId="Web-{87805B05-0303-1433-C504-9973B729D4B4}" dt="2020-09-06T07:57:01.315" v="7" actId="20577"/>
      <pc:docMkLst>
        <pc:docMk/>
      </pc:docMkLst>
      <pc:sldChg chg="modSp">
        <pc:chgData name="Amer Jamalo" userId="S::amer.jamalo@violetsyria.org::fd2eb111-2482-438f-900c-2c82614c2edf" providerId="AD" clId="Web-{87805B05-0303-1433-C504-9973B729D4B4}" dt="2020-09-06T07:56:57.784" v="5" actId="20577"/>
        <pc:sldMkLst>
          <pc:docMk/>
          <pc:sldMk cId="2018158053" sldId="257"/>
        </pc:sldMkLst>
        <pc:spChg chg="mod">
          <ac:chgData name="Amer Jamalo" userId="S::amer.jamalo@violetsyria.org::fd2eb111-2482-438f-900c-2c82614c2edf" providerId="AD" clId="Web-{87805B05-0303-1433-C504-9973B729D4B4}" dt="2020-09-06T07:56:42.392" v="0" actId="20577"/>
          <ac:spMkLst>
            <pc:docMk/>
            <pc:sldMk cId="2018158053" sldId="257"/>
            <ac:spMk id="2" creationId="{00000000-0000-0000-0000-000000000000}"/>
          </ac:spMkLst>
        </pc:spChg>
        <pc:spChg chg="mod">
          <ac:chgData name="Amer Jamalo" userId="S::amer.jamalo@violetsyria.org::fd2eb111-2482-438f-900c-2c82614c2edf" providerId="AD" clId="Web-{87805B05-0303-1433-C504-9973B729D4B4}" dt="2020-09-06T07:56:57.784" v="5" actId="20577"/>
          <ac:spMkLst>
            <pc:docMk/>
            <pc:sldMk cId="2018158053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الجهاز العصبي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Times New Roman"/>
              </a:rPr>
              <a:t>لنتذكر معاً المعلومات السابقة</a:t>
            </a:r>
            <a:endParaRPr lang="en-US" dirty="0"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721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ar-SA" dirty="0">
                <a:cs typeface="Arial"/>
              </a:rPr>
              <a:t>عدد بعض أجهزة جسم الإنسانِ التي تعرفها </a:t>
            </a:r>
            <a:endParaRPr lang="ar-SA" dirty="0"/>
          </a:p>
          <a:p>
            <a:pPr marL="0" indent="0" algn="r">
              <a:buNone/>
            </a:pPr>
            <a:r>
              <a:rPr lang="ar-SA" dirty="0"/>
              <a:t>ال</a:t>
            </a:r>
            <a:r>
              <a:rPr lang="ar-SY" dirty="0"/>
              <a:t>ج</a:t>
            </a:r>
            <a:r>
              <a:rPr lang="ar-SA" dirty="0"/>
              <a:t>هاز الهضمي </a:t>
            </a:r>
          </a:p>
          <a:p>
            <a:pPr marL="0" indent="0" algn="r">
              <a:buNone/>
            </a:pPr>
            <a:r>
              <a:rPr lang="ar-SA" dirty="0"/>
              <a:t>الجهاز التنفسي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لنتذكر معا المعلومات السابقة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ما الجهاز المسؤول عن تنظيم عمل جميع أجهزة الجسم </a:t>
            </a:r>
          </a:p>
          <a:p>
            <a:pPr marL="0" indent="0" algn="r">
              <a:buNone/>
            </a:pPr>
            <a:r>
              <a:rPr lang="ar-SA" dirty="0"/>
              <a:t>الجهاز  العصبي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BB93FB5-87C6-4B84-9B01-7C9E42A6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572" y="2236762"/>
            <a:ext cx="3502856" cy="40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لنتعرف على أقسام هذه الصورة  </a:t>
            </a:r>
            <a:endParaRPr lang="en-US" dirty="0"/>
          </a:p>
        </p:txBody>
      </p:sp>
      <p:pic>
        <p:nvPicPr>
          <p:cNvPr id="13" name="video_2020-08-20_14-33-29">
            <a:hlinkClick r:id="" action="ppaction://media"/>
            <a:extLst>
              <a:ext uri="{FF2B5EF4-FFF2-40B4-BE49-F238E27FC236}">
                <a16:creationId xmlns:a16="http://schemas.microsoft.com/office/drawing/2014/main" id="{5B576EB0-A509-4B5C-9F43-4A5C4D1A5DF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399" y="1242647"/>
            <a:ext cx="7680325" cy="3399692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6"/>
                </a:solidFill>
              </a:rPr>
              <a:t>الـدمـــــــاغ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dirty="0">
                <a:solidFill>
                  <a:schemeClr val="accent6">
                    <a:lumMod val="50000"/>
                  </a:schemeClr>
                </a:solidFill>
              </a:rPr>
              <a:t>عضو ذو بنية رخوة عليه انثناءات </a:t>
            </a:r>
          </a:p>
          <a:p>
            <a:pPr algn="ctr"/>
            <a:r>
              <a:rPr lang="ar-SA" sz="4800" dirty="0">
                <a:solidFill>
                  <a:schemeClr val="accent6">
                    <a:lumMod val="50000"/>
                  </a:schemeClr>
                </a:solidFill>
              </a:rPr>
              <a:t>تحمي عظام الجمجمة والدماغ من الإصابات 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75769D-FCB9-4105-8EAB-90A84C30D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277" y="4009293"/>
            <a:ext cx="3071446" cy="22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النخـــاع الشوكــــــــي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600" dirty="0">
                <a:solidFill>
                  <a:schemeClr val="accent5">
                    <a:lumMod val="75000"/>
                  </a:schemeClr>
                </a:solidFill>
              </a:rPr>
              <a:t>يمتد النخاع الشوكي من الدماغ نزولاً على طول الظهر </a:t>
            </a:r>
          </a:p>
          <a:p>
            <a:pPr algn="ctr"/>
            <a:r>
              <a:rPr lang="ar-SA" sz="3600" dirty="0">
                <a:solidFill>
                  <a:schemeClr val="accent5">
                    <a:lumMod val="75000"/>
                  </a:schemeClr>
                </a:solidFill>
              </a:rPr>
              <a:t>النخاع الشوكي موجود داخل العمود الفقري 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51574BE-1857-4B5E-A964-43C376EAB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092" y="3429000"/>
            <a:ext cx="3751386" cy="28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لأعصاب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b="1" dirty="0"/>
              <a:t>تتفرع</a:t>
            </a:r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 من الدماغ والنخاع الشوكي أعصاب عديدة وتواصل تفرعها إلى أن تصل إلى كل جزء من أجزاء الجسم 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D47A1F6-B356-4FF0-BDD5-4E677DFEC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92" y="3384550"/>
            <a:ext cx="3235569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93AE51A-D3A5-4D3F-BC02-F20C6E2F2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492369"/>
            <a:ext cx="7104184" cy="4290646"/>
          </a:xfr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6D6D5A0F-202E-4212-87FE-14E5FE67C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467" y="1547446"/>
            <a:ext cx="6077243" cy="3179299"/>
          </a:xfrm>
        </p:spPr>
      </p:pic>
    </p:spTree>
    <p:extLst>
      <p:ext uri="{BB962C8B-B14F-4D97-AF65-F5344CB8AC3E}">
        <p14:creationId xmlns:p14="http://schemas.microsoft.com/office/powerpoint/2010/main" val="208227908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272</TotalTime>
  <Words>89</Words>
  <Application>Microsoft Office PowerPoint</Application>
  <PresentationFormat>On-screen Show (4:3)</PresentationFormat>
  <Paragraphs>18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school</vt:lpstr>
      <vt:lpstr>الجهاز العصبي </vt:lpstr>
      <vt:lpstr>لنتذكر معاً المعلومات السابقة</vt:lpstr>
      <vt:lpstr>لنتذكر معا المعلومات السابقة</vt:lpstr>
      <vt:lpstr>لنتعرف على أقسام هذه الصورة  </vt:lpstr>
      <vt:lpstr>الـدمـــــــاغ </vt:lpstr>
      <vt:lpstr>النخـــاع الشوكــــــــي </vt:lpstr>
      <vt:lpstr>الأعصاب 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22</cp:revision>
  <dcterms:created xsi:type="dcterms:W3CDTF">2020-05-02T02:36:07Z</dcterms:created>
  <dcterms:modified xsi:type="dcterms:W3CDTF">2020-09-06T07:57:03Z</dcterms:modified>
</cp:coreProperties>
</file>