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الحقائق المترابطة للضرب والقسمة</a:t>
            </a:r>
            <a:endParaRPr lang="en-US" sz="6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669"/>
            <a:ext cx="7772400" cy="2067637"/>
          </a:xfrm>
        </p:spPr>
        <p:txBody>
          <a:bodyPr/>
          <a:lstStyle/>
          <a:p>
            <a:pPr algn="r"/>
            <a:r>
              <a:rPr lang="ar-SA" dirty="0"/>
              <a:t>بعد أن تعرفنا على الربط بين الضرب والقسمة هيا بنا تلاميذي الأعزاء نتعرف معاً على الحقائق المترابطة للضرب والقسمة 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91622BDF-E591-4F70-AA94-FFD4605BB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274638"/>
            <a:ext cx="9017390" cy="4579143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DE526A9-4C6F-4FA2-84A4-6D5355751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861" y="436098"/>
            <a:ext cx="6344529" cy="6421902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انفجار: 14 نقطة 3">
            <a:extLst>
              <a:ext uri="{FF2B5EF4-FFF2-40B4-BE49-F238E27FC236}">
                <a16:creationId xmlns:a16="http://schemas.microsoft.com/office/drawing/2014/main" id="{1DADF64E-E5ED-4508-B0C5-A8EC8ABC507C}"/>
              </a:ext>
            </a:extLst>
          </p:cNvPr>
          <p:cNvSpPr/>
          <p:nvPr/>
        </p:nvSpPr>
        <p:spPr>
          <a:xfrm>
            <a:off x="0" y="342578"/>
            <a:ext cx="9144000" cy="1035256"/>
          </a:xfrm>
          <a:prstGeom prst="irregularSeal2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C2BB438B-3183-4699-8D79-B3A0B8C55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9"/>
            <a:ext cx="8124092" cy="3238854"/>
          </a:xfrm>
        </p:spPr>
      </p:pic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1554"/>
            <a:ext cx="7624689" cy="2831123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r"/>
            <a:r>
              <a:rPr lang="ar-SA" dirty="0"/>
              <a:t>وهكذا تلاميذي الأعزاء قد تعرفنا على مثلث الحقائق المترابطة وكيف يمكننا كتابة حقيقتي ضرب وحقيقتي قسمة لكل مثلث حقائق . 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       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أرجو أن تكونوا قد استفدتم  بالتوفيق والنجاح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15201"/>
            <a:ext cx="8229600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الإغلاق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217</TotalTime>
  <Words>55</Words>
  <Application>Microsoft Office PowerPoint</Application>
  <PresentationFormat>عرض على الشاشة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الحقائق المترابطة للضرب والقسمة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24</cp:revision>
  <dcterms:created xsi:type="dcterms:W3CDTF">2020-05-02T02:36:07Z</dcterms:created>
  <dcterms:modified xsi:type="dcterms:W3CDTF">2020-09-13T08:59:36Z</dcterms:modified>
</cp:coreProperties>
</file>