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الدمـــــاغ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417636"/>
            <a:ext cx="8229600" cy="3154363"/>
          </a:xfrm>
        </p:spPr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872A1845-B257-4074-B6FB-8938E4364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945" y="1272263"/>
            <a:ext cx="7652825" cy="3810868"/>
          </a:xfrm>
        </p:spPr>
      </p:pic>
    </p:spTree>
    <p:extLst>
      <p:ext uri="{BB962C8B-B14F-4D97-AF65-F5344CB8AC3E}">
        <p14:creationId xmlns:p14="http://schemas.microsoft.com/office/powerpoint/2010/main" val="184101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لنتذكر معاً بعضَ المعلومات التي تعلمناها سابقاً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ما أقسام الجهاز العصبي </a:t>
            </a:r>
          </a:p>
          <a:p>
            <a:endParaRPr lang="ar-SA" dirty="0"/>
          </a:p>
          <a:p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239A97D-1F10-4E73-85BE-B8A6884E2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646" y="2297723"/>
            <a:ext cx="4009292" cy="40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أين يسكنُ الدماغ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يسكن الدماغ داخل عظام الجمجمة  في الرأس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8AD861-75A6-49F7-9C92-D7493FFD1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38" y="2400300"/>
            <a:ext cx="3938953" cy="34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الدماغ </a:t>
            </a:r>
            <a:endParaRPr lang="en-US" dirty="0"/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63A7B994-46E0-49E8-8FDF-B98D65C8C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5014" y="1417638"/>
            <a:ext cx="5556739" cy="3154362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اقسام الدماغ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>
                <a:solidFill>
                  <a:srgbClr val="FF0000"/>
                </a:solidFill>
              </a:rPr>
              <a:t>يقسم الدماغ لثلاثة أقسامٍ لكل منها وظيفةٌ هامةٌ بجسمنا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2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المــــــخ</a:t>
            </a:r>
            <a:endParaRPr lang="en-US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>
                <a:solidFill>
                  <a:srgbClr val="FF0000"/>
                </a:solidFill>
              </a:rPr>
              <a:t>أولُ أقسام الدماغِ وأكبرها</a:t>
            </a:r>
          </a:p>
          <a:p>
            <a:pPr marL="0" indent="0" algn="ctr">
              <a:buNone/>
            </a:pPr>
            <a:r>
              <a:rPr lang="ar-SA" sz="4400" b="1" dirty="0">
                <a:solidFill>
                  <a:srgbClr val="FF0000"/>
                </a:solidFill>
              </a:rPr>
              <a:t>لونُـه رمـادي </a:t>
            </a:r>
          </a:p>
          <a:p>
            <a:pPr marL="0" indent="0" algn="ctr">
              <a:buNone/>
            </a:pPr>
            <a:r>
              <a:rPr lang="ar-SA" sz="4400" b="1" dirty="0">
                <a:solidFill>
                  <a:srgbClr val="FF0000"/>
                </a:solidFill>
              </a:rPr>
              <a:t>يتخصص بوظائفَ هامةً فهو مركزُ الذكاءِ والذاكرةِ والحركاتِ الإرادية 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dirty="0">
                <a:solidFill>
                  <a:srgbClr val="00B050"/>
                </a:solidFill>
              </a:rPr>
              <a:t>المخيخ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93723" cy="5165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>
                <a:solidFill>
                  <a:schemeClr val="accent4">
                    <a:lumMod val="75000"/>
                  </a:schemeClr>
                </a:solidFill>
              </a:rPr>
              <a:t>ثاني أقسام الدماغ ويقعُ أسفل المخ </a:t>
            </a:r>
          </a:p>
          <a:p>
            <a:pPr marL="0" indent="0" algn="ctr">
              <a:buNone/>
            </a:pPr>
            <a:r>
              <a:rPr lang="ar-SA" sz="4400" dirty="0">
                <a:solidFill>
                  <a:schemeClr val="accent4">
                    <a:lumMod val="75000"/>
                  </a:schemeClr>
                </a:solidFill>
              </a:rPr>
              <a:t>رمادي اللون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sz="4400" dirty="0">
                <a:solidFill>
                  <a:schemeClr val="accent4">
                    <a:lumMod val="75000"/>
                  </a:schemeClr>
                </a:solidFill>
              </a:rPr>
              <a:t>مسؤولٌ عن توازنِ الجسم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EDA62E7-81CD-4E5B-866F-B018C37B0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661" y="3798277"/>
            <a:ext cx="4224703" cy="2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1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البصلة السيسائية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/>
              <a:t>ثالثُ أقسام الدماغ و أصغرها </a:t>
            </a:r>
          </a:p>
          <a:p>
            <a:pPr marL="0" indent="0" algn="ctr">
              <a:buNone/>
            </a:pPr>
            <a:r>
              <a:rPr lang="ar-SA" sz="3600" dirty="0"/>
              <a:t>بيضاء اللون </a:t>
            </a:r>
          </a:p>
          <a:p>
            <a:pPr marL="0" indent="0" algn="ctr">
              <a:buNone/>
            </a:pPr>
            <a:r>
              <a:rPr lang="ar-SA" sz="3600" dirty="0"/>
              <a:t>مسؤولةٌ عن التنفسِ والبلعِ والسعالِ بجسمنا </a:t>
            </a:r>
            <a:endParaRPr lang="en-US" sz="36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0C7E6B-410E-4159-8790-957E2D749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77" y="3863181"/>
            <a:ext cx="3634154" cy="24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417636"/>
            <a:ext cx="8229600" cy="3154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عنصر نائب للمحتوى 12">
            <a:extLst>
              <a:ext uri="{FF2B5EF4-FFF2-40B4-BE49-F238E27FC236}">
                <a16:creationId xmlns:a16="http://schemas.microsoft.com/office/drawing/2014/main" id="{46CF0DE2-3C8E-4505-8B3F-A0FB16F8A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0863" y="1230513"/>
            <a:ext cx="7342273" cy="3061397"/>
          </a:xfrm>
        </p:spPr>
      </p:pic>
    </p:spTree>
    <p:extLst>
      <p:ext uri="{BB962C8B-B14F-4D97-AF65-F5344CB8AC3E}">
        <p14:creationId xmlns:p14="http://schemas.microsoft.com/office/powerpoint/2010/main" val="2019435954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134</TotalTime>
  <Words>81</Words>
  <Application>Microsoft Office PowerPoint</Application>
  <PresentationFormat>عرض على الشاشة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school</vt:lpstr>
      <vt:lpstr>الدمـــــاغ</vt:lpstr>
      <vt:lpstr>لنتذكر معاً بعضَ المعلومات التي تعلمناها سابقاً</vt:lpstr>
      <vt:lpstr>أين يسكنُ الدماغ ؟</vt:lpstr>
      <vt:lpstr>الدماغ </vt:lpstr>
      <vt:lpstr>اقسام الدماغ </vt:lpstr>
      <vt:lpstr>المــــــخ</vt:lpstr>
      <vt:lpstr>المخيخ </vt:lpstr>
      <vt:lpstr>البصلة السيسائية </vt:lpstr>
      <vt:lpstr>عرض تقديمي في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20</cp:revision>
  <dcterms:created xsi:type="dcterms:W3CDTF">2020-05-02T02:36:07Z</dcterms:created>
  <dcterms:modified xsi:type="dcterms:W3CDTF">2020-08-30T22:13:00Z</dcterms:modified>
</cp:coreProperties>
</file>