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2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A" dirty="0"/>
              <a:t>الضوء واللون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7048"/>
          </a:xfrm>
        </p:spPr>
        <p:txBody>
          <a:bodyPr>
            <a:normAutofit/>
          </a:bodyPr>
          <a:lstStyle/>
          <a:p>
            <a:r>
              <a:rPr lang="ar-SA" dirty="0"/>
              <a:t>مقدمة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1686"/>
            <a:ext cx="8229600" cy="4944477"/>
          </a:xfrm>
        </p:spPr>
        <p:txBody>
          <a:bodyPr/>
          <a:lstStyle/>
          <a:p>
            <a:pPr marL="0" indent="0" algn="ctr">
              <a:buNone/>
            </a:pPr>
            <a:r>
              <a:rPr lang="ar-SA" dirty="0"/>
              <a:t>كثيرا ما شاهدنا بعد هطول المطر وسطوع الشمس ظهور قوس المطر في السماء. </a:t>
            </a:r>
          </a:p>
          <a:p>
            <a:pPr marL="0" indent="0" algn="ctr">
              <a:buNone/>
            </a:pPr>
            <a:r>
              <a:rPr lang="ar-SA" dirty="0"/>
              <a:t>ما أجمل ألوانه وما أزهاها .</a:t>
            </a:r>
          </a:p>
          <a:p>
            <a:pPr marL="0" indent="0" algn="ctr">
              <a:buNone/>
            </a:pPr>
            <a:r>
              <a:rPr lang="ar-SA" dirty="0"/>
              <a:t>هل تعرفون ألوان قوس المطر بالترتيب؟</a:t>
            </a:r>
            <a:endParaRPr lang="en-US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8967818-4598-413F-83AD-816610DC23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369212"/>
            <a:ext cx="6794695" cy="348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1514"/>
            <a:ext cx="8124092" cy="4382087"/>
          </a:xfrm>
        </p:spPr>
        <p:txBody>
          <a:bodyPr/>
          <a:lstStyle/>
          <a:p>
            <a:pPr marL="0" indent="0" algn="ctr">
              <a:buNone/>
            </a:pPr>
            <a:r>
              <a:rPr lang="ar-SA" dirty="0"/>
              <a:t>يتكون ضوء الشمس المرئي من اندماج سبعة ألوان معا وهي </a:t>
            </a:r>
            <a:r>
              <a:rPr lang="ar-SA" dirty="0">
                <a:solidFill>
                  <a:srgbClr val="FF0000"/>
                </a:solidFill>
              </a:rPr>
              <a:t>الأحمر</a:t>
            </a:r>
            <a:r>
              <a:rPr lang="ar-SA" dirty="0"/>
              <a:t> </a:t>
            </a:r>
            <a:r>
              <a:rPr lang="ar-SA" dirty="0">
                <a:solidFill>
                  <a:schemeClr val="accent6">
                    <a:lumMod val="75000"/>
                  </a:schemeClr>
                </a:solidFill>
              </a:rPr>
              <a:t>البرتقالي </a:t>
            </a:r>
            <a:r>
              <a:rPr lang="ar-SA" dirty="0">
                <a:solidFill>
                  <a:srgbClr val="FFFF00"/>
                </a:solidFill>
              </a:rPr>
              <a:t>الأصفر</a:t>
            </a:r>
            <a:r>
              <a:rPr lang="ar-SA" dirty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ar-SA" dirty="0">
                <a:solidFill>
                  <a:srgbClr val="00B050"/>
                </a:solidFill>
              </a:rPr>
              <a:t>الأخضر</a:t>
            </a:r>
          </a:p>
          <a:p>
            <a:pPr marL="0" indent="0" algn="ctr">
              <a:buNone/>
            </a:pPr>
            <a:r>
              <a:rPr lang="ar-SA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ar-SA" dirty="0">
                <a:solidFill>
                  <a:srgbClr val="0070C0"/>
                </a:solidFill>
              </a:rPr>
              <a:t>الأزرق</a:t>
            </a:r>
            <a:r>
              <a:rPr lang="ar-SA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ar-SA" dirty="0">
                <a:solidFill>
                  <a:srgbClr val="002060"/>
                </a:solidFill>
              </a:rPr>
              <a:t>النيلي</a:t>
            </a:r>
            <a:r>
              <a:rPr lang="ar-SA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ar-SA" dirty="0">
                <a:solidFill>
                  <a:srgbClr val="7030A0"/>
                </a:solidFill>
              </a:rPr>
              <a:t>البنفسجي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4E603895-8C7E-4D5A-81D6-174B6BCC3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7606" y="3818201"/>
            <a:ext cx="4459460" cy="295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7962"/>
            <a:ext cx="8229600" cy="590843"/>
          </a:xfrm>
        </p:spPr>
        <p:txBody>
          <a:bodyPr>
            <a:normAutofit fontScale="90000"/>
          </a:bodyPr>
          <a:lstStyle/>
          <a:p>
            <a:r>
              <a:rPr lang="ar-SA" dirty="0">
                <a:solidFill>
                  <a:srgbClr val="FF0000"/>
                </a:solidFill>
              </a:rPr>
              <a:t>تجربة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8806"/>
            <a:ext cx="8229600" cy="51273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2400" dirty="0"/>
              <a:t>أضع موشورا( وهو أداة زجاجية شفافة) في مسار الضوء وأستقبل الضوء النافذ من الموشور على سطح أبيض</a:t>
            </a:r>
          </a:p>
          <a:p>
            <a:pPr marL="0" indent="0" algn="ctr">
              <a:buNone/>
            </a:pPr>
            <a:r>
              <a:rPr lang="ar-SA" sz="2400" dirty="0"/>
              <a:t>ماذا أرى؟</a:t>
            </a:r>
          </a:p>
          <a:p>
            <a:pPr marL="0" indent="0" algn="ctr">
              <a:buNone/>
            </a:pPr>
            <a:r>
              <a:rPr lang="ar-SA" sz="2400" dirty="0"/>
              <a:t>  يبدد الموشور الضوء الأبيض إلى سبعة ألوان ندعوها</a:t>
            </a:r>
          </a:p>
          <a:p>
            <a:pPr marL="0" indent="0" algn="ctr">
              <a:buNone/>
            </a:pPr>
            <a:r>
              <a:rPr lang="ar-SA" sz="2400" dirty="0"/>
              <a:t> </a:t>
            </a:r>
            <a:r>
              <a:rPr lang="ar-SA" sz="2800" dirty="0"/>
              <a:t>ألوان الطيف </a:t>
            </a:r>
            <a:endParaRPr lang="en-US" sz="2800" dirty="0"/>
          </a:p>
        </p:txBody>
      </p:sp>
      <p:pic>
        <p:nvPicPr>
          <p:cNvPr id="4" name="video_2020-09-04_23-34-36">
            <a:hlinkClick r:id="" action="ppaction://media"/>
            <a:extLst>
              <a:ext uri="{FF2B5EF4-FFF2-40B4-BE49-F238E27FC236}">
                <a16:creationId xmlns:a16="http://schemas.microsoft.com/office/drawing/2014/main" id="{EA0D184B-DBFA-4736-8DA8-C0A615C7D42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16590" y="3193365"/>
            <a:ext cx="6527409" cy="354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9424"/>
          </a:xfrm>
        </p:spPr>
        <p:txBody>
          <a:bodyPr>
            <a:normAutofit fontScale="90000"/>
          </a:bodyPr>
          <a:lstStyle/>
          <a:p>
            <a:r>
              <a:rPr lang="ar-SA" dirty="0">
                <a:solidFill>
                  <a:srgbClr val="800080"/>
                </a:solidFill>
              </a:rPr>
              <a:t>أتعلم مع الألوان</a:t>
            </a:r>
            <a:endParaRPr lang="en-US" dirty="0">
              <a:solidFill>
                <a:srgbClr val="8000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74" y="1069146"/>
            <a:ext cx="8419514" cy="5057018"/>
          </a:xfrm>
        </p:spPr>
        <p:txBody>
          <a:bodyPr/>
          <a:lstStyle/>
          <a:p>
            <a:pPr marL="0" indent="0" algn="r">
              <a:buNone/>
            </a:pPr>
            <a:r>
              <a:rPr lang="ar-SA" sz="3600" dirty="0"/>
              <a:t>الألوان الأساسية ثلاثة هي  </a:t>
            </a:r>
            <a:r>
              <a:rPr lang="ar-SA" sz="3600" dirty="0">
                <a:solidFill>
                  <a:srgbClr val="FF0000"/>
                </a:solidFill>
              </a:rPr>
              <a:t>الأحمر</a:t>
            </a:r>
            <a:r>
              <a:rPr lang="ar-SA" sz="3600" dirty="0"/>
              <a:t>  </a:t>
            </a:r>
            <a:r>
              <a:rPr lang="ar-SA" sz="3600" dirty="0">
                <a:solidFill>
                  <a:srgbClr val="FFFF00"/>
                </a:solidFill>
              </a:rPr>
              <a:t>الأصفر</a:t>
            </a:r>
            <a:r>
              <a:rPr lang="ar-SA" sz="3600" dirty="0"/>
              <a:t>  </a:t>
            </a:r>
            <a:r>
              <a:rPr lang="ar-SA" sz="3600" dirty="0">
                <a:solidFill>
                  <a:srgbClr val="0070C0"/>
                </a:solidFill>
              </a:rPr>
              <a:t>الأزرق</a:t>
            </a:r>
            <a:endParaRPr lang="en-US" sz="3600" dirty="0">
              <a:solidFill>
                <a:srgbClr val="0070C0"/>
              </a:solidFill>
            </a:endParaRPr>
          </a:p>
          <a:p>
            <a:pPr marL="0" indent="0" algn="r">
              <a:buNone/>
            </a:pPr>
            <a:r>
              <a:rPr lang="ar-SA" sz="3600" dirty="0"/>
              <a:t>تركيب لونين أساسيين يعطي لونا ثانويا جديدا</a:t>
            </a:r>
          </a:p>
          <a:p>
            <a:pPr marL="0" indent="0" algn="r">
              <a:buNone/>
            </a:pPr>
            <a:r>
              <a:rPr lang="ar-SA" sz="3600" dirty="0"/>
              <a:t>من الألوان الثانوية  </a:t>
            </a:r>
            <a:r>
              <a:rPr lang="ar-SA" sz="3600" dirty="0">
                <a:solidFill>
                  <a:schemeClr val="accent6">
                    <a:lumMod val="75000"/>
                  </a:schemeClr>
                </a:solidFill>
              </a:rPr>
              <a:t>البرتقالي</a:t>
            </a:r>
            <a:r>
              <a:rPr lang="ar-SA" sz="3600" dirty="0"/>
              <a:t>  </a:t>
            </a:r>
            <a:r>
              <a:rPr lang="ar-SA" sz="3600" dirty="0">
                <a:solidFill>
                  <a:srgbClr val="00B050"/>
                </a:solidFill>
              </a:rPr>
              <a:t>الأخضر</a:t>
            </a:r>
            <a:r>
              <a:rPr lang="ar-SA" sz="3600" dirty="0"/>
              <a:t>  </a:t>
            </a:r>
            <a:r>
              <a:rPr lang="ar-SA" sz="3600" dirty="0">
                <a:solidFill>
                  <a:srgbClr val="7030A0"/>
                </a:solidFill>
              </a:rPr>
              <a:t>البنفسجي</a:t>
            </a:r>
          </a:p>
          <a:p>
            <a:pPr marL="0" indent="0" algn="r">
              <a:buNone/>
            </a:pPr>
            <a:r>
              <a:rPr lang="ar-SA" sz="3600" dirty="0"/>
              <a:t>تركيب ألوان الطيف السبعة معا يعطي الضوء </a:t>
            </a:r>
            <a:r>
              <a:rPr lang="ar-SA" sz="3600" dirty="0">
                <a:solidFill>
                  <a:schemeClr val="bg2">
                    <a:lumMod val="75000"/>
                  </a:schemeClr>
                </a:solidFill>
              </a:rPr>
              <a:t>الأبيض</a:t>
            </a:r>
            <a:r>
              <a:rPr lang="ar-SA" sz="3600" dirty="0">
                <a:solidFill>
                  <a:schemeClr val="bg1"/>
                </a:solidFill>
              </a:rPr>
              <a:t> 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497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4A165658-A191-452E-8EF6-EA2769AEF9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14732" y="1645921"/>
            <a:ext cx="4881490" cy="3003074"/>
          </a:xfrm>
        </p:spPr>
      </p:pic>
    </p:spTree>
    <p:extLst>
      <p:ext uri="{BB962C8B-B14F-4D97-AF65-F5344CB8AC3E}">
        <p14:creationId xmlns:p14="http://schemas.microsoft.com/office/powerpoint/2010/main" val="571013436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99</TotalTime>
  <Words>115</Words>
  <Application>Microsoft Office PowerPoint</Application>
  <PresentationFormat>عرض على الشاشة (4:3)</PresentationFormat>
  <Paragraphs>18</Paragraphs>
  <Slides>6</Slides>
  <Notes>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9" baseType="lpstr">
      <vt:lpstr>Arial</vt:lpstr>
      <vt:lpstr>Calibri</vt:lpstr>
      <vt:lpstr>school</vt:lpstr>
      <vt:lpstr>الضوء واللون</vt:lpstr>
      <vt:lpstr>مقدمة </vt:lpstr>
      <vt:lpstr>عرض تقديمي في PowerPoint</vt:lpstr>
      <vt:lpstr>تجربة</vt:lpstr>
      <vt:lpstr>أتعلم مع الألوان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بنفسج</cp:lastModifiedBy>
  <cp:revision>13</cp:revision>
  <dcterms:created xsi:type="dcterms:W3CDTF">2020-05-02T02:36:07Z</dcterms:created>
  <dcterms:modified xsi:type="dcterms:W3CDTF">2020-09-04T20:44:30Z</dcterms:modified>
</cp:coreProperties>
</file>