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9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طرح الأعداد حتى خمس منازل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5015B58-08A2-47FE-A61B-83F638AF9BC1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/>
              <a:t>طرح الأعداد حتى خمس منازل</a:t>
            </a: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742497-EF0F-4754-97EB-2182088B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303"/>
            <a:ext cx="9144000" cy="179222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ECF1E0-D67D-4D73-AE7A-0AB217504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8527"/>
            <a:ext cx="8211312" cy="298094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/>
              <a:t>بعد أن تعرفنا على الجمع حتى الخمس منازل هيا بنا تلاميذي الأعزاء نتعرف معا على طرح الأعداد حتى منازل  الخمس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77CC18-B646-4CBC-9579-210D3767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الطرح حتى خمس منازل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عنصر نائب للمحتوى 6">
            <a:extLst>
              <a:ext uri="{FF2B5EF4-FFF2-40B4-BE49-F238E27FC236}">
                <a16:creationId xmlns:a16="http://schemas.microsoft.com/office/drawing/2014/main" id="{715B3155-8A5E-4107-82B1-DAFCCDAD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143000"/>
            <a:ext cx="9700381" cy="3666745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13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D7CD78C-B7E1-44CB-BCB2-2ECDDC413CA6}"/>
              </a:ext>
            </a:extLst>
          </p:cNvPr>
          <p:cNvSpPr txBox="1"/>
          <p:nvPr/>
        </p:nvSpPr>
        <p:spPr>
          <a:xfrm>
            <a:off x="0" y="49276"/>
            <a:ext cx="91440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الطرح حتى خمس منازل</a:t>
            </a:r>
          </a:p>
        </p:txBody>
      </p:sp>
      <p:pic>
        <p:nvPicPr>
          <p:cNvPr id="6" name="عنصر نائب للمحتوى 7">
            <a:extLst>
              <a:ext uri="{FF2B5EF4-FFF2-40B4-BE49-F238E27FC236}">
                <a16:creationId xmlns:a16="http://schemas.microsoft.com/office/drawing/2014/main" id="{B5DA0255-A7FD-472C-873C-3BFF11FE1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95607"/>
            <a:ext cx="9144000" cy="4059273"/>
          </a:xfrm>
        </p:spPr>
      </p:pic>
    </p:spTree>
    <p:extLst>
      <p:ext uri="{BB962C8B-B14F-4D97-AF65-F5344CB8AC3E}">
        <p14:creationId xmlns:p14="http://schemas.microsoft.com/office/powerpoint/2010/main" val="413879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21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664209"/>
            <a:ext cx="8229600" cy="3072383"/>
          </a:xfrm>
        </p:spPr>
        <p:txBody>
          <a:bodyPr/>
          <a:lstStyle/>
          <a:p>
            <a:pPr algn="r"/>
            <a:r>
              <a:rPr lang="ar-SA" dirty="0"/>
              <a:t>في موسم قطاف الزيتون كان عدد الأشجار المثمرة في احدى القرى 56752 شجرة  تم جني محصول  25840 شجرة .كم عدد الأشجار المتبقية</a:t>
            </a:r>
            <a:endParaRPr lang="en-US" dirty="0"/>
          </a:p>
        </p:txBody>
      </p:sp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BF284EDA-E03F-4FD1-BA59-98E04A3768A4}"/>
              </a:ext>
            </a:extLst>
          </p:cNvPr>
          <p:cNvSpPr/>
          <p:nvPr/>
        </p:nvSpPr>
        <p:spPr>
          <a:xfrm>
            <a:off x="457200" y="110362"/>
            <a:ext cx="8229600" cy="12063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الطرح حتى الخمس منازل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5">
            <a:extLst>
              <a:ext uri="{FF2B5EF4-FFF2-40B4-BE49-F238E27FC236}">
                <a16:creationId xmlns:a16="http://schemas.microsoft.com/office/drawing/2014/main" id="{6B53AD00-3903-448B-A78B-1259B2457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736593"/>
          </a:xfrm>
        </p:spPr>
      </p:pic>
    </p:spTree>
    <p:extLst>
      <p:ext uri="{BB962C8B-B14F-4D97-AF65-F5344CB8AC3E}">
        <p14:creationId xmlns:p14="http://schemas.microsoft.com/office/powerpoint/2010/main" val="185468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5">
            <a:extLst>
              <a:ext uri="{FF2B5EF4-FFF2-40B4-BE49-F238E27FC236}">
                <a16:creationId xmlns:a16="http://schemas.microsoft.com/office/drawing/2014/main" id="{93081BAF-2224-4E1A-AB20-50AD2CBE2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38912"/>
            <a:ext cx="9144000" cy="4389120"/>
          </a:xfr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الإغلاق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936992" cy="3209227"/>
          </a:xfrm>
        </p:spPr>
        <p:txBody>
          <a:bodyPr/>
          <a:lstStyle/>
          <a:p>
            <a:endParaRPr lang="en-US" dirty="0"/>
          </a:p>
          <a:p>
            <a:endParaRPr lang="ar-SA" dirty="0"/>
          </a:p>
          <a:p>
            <a:pPr marL="0" indent="0" algn="r">
              <a:buNone/>
            </a:pPr>
            <a:r>
              <a:rPr lang="ar-SA" dirty="0"/>
              <a:t>وهكذا تلاميذي الأعزاء تبين لنا كيف نطرح الأعداد حتى الخمس منازل بحالاتها المختلفة إ ستلا ف أو بدون استلاف.</a:t>
            </a:r>
          </a:p>
          <a:p>
            <a:pPr marL="0" indent="0" algn="r">
              <a:buNone/>
            </a:pPr>
            <a:r>
              <a:rPr lang="ar-SA" dirty="0"/>
              <a:t>أرجو أن تكونوا قد استفدتم بالتوفيق والنجاح</a:t>
            </a:r>
          </a:p>
          <a:p>
            <a:endParaRPr lang="en-US" dirty="0"/>
          </a:p>
          <a:p>
            <a:endParaRPr lang="ar-SA" dirty="0"/>
          </a:p>
          <a:p>
            <a:endParaRPr lang="ar-S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281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75</TotalTime>
  <Words>96</Words>
  <Application>Microsoft Office PowerPoint</Application>
  <PresentationFormat>عرض على الشاشة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school</vt:lpstr>
      <vt:lpstr>طرح الأعداد حتى خمس منازل</vt:lpstr>
      <vt:lpstr>الهدف من الدرس</vt:lpstr>
      <vt:lpstr>الطرح حتى خمس منازل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الإغلاق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10</cp:revision>
  <dcterms:created xsi:type="dcterms:W3CDTF">2020-05-02T02:36:07Z</dcterms:created>
  <dcterms:modified xsi:type="dcterms:W3CDTF">2020-09-06T11:39:14Z</dcterms:modified>
</cp:coreProperties>
</file>