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بنفسج" initials="بنفسج" lastIdx="1" clrIdx="0">
    <p:extLst>
      <p:ext uri="{19B8F6BF-5375-455C-9EA6-DF929625EA0E}">
        <p15:presenceInfo xmlns:p15="http://schemas.microsoft.com/office/powerpoint/2012/main" userId="بنفس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الغددُ الصم والغدةِ </a:t>
            </a:r>
            <a:br>
              <a:rPr lang="ar-SA" dirty="0"/>
            </a:br>
            <a:r>
              <a:rPr lang="ar-SA" dirty="0"/>
              <a:t>النخاميةِ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المعلومات السابقة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ما أقسامُ الجهازِ العصبي </a:t>
            </a:r>
          </a:p>
          <a:p>
            <a:pPr marL="0" indent="0" algn="ctr">
              <a:buNone/>
            </a:pPr>
            <a:r>
              <a:rPr lang="ar-SA" dirty="0"/>
              <a:t>الدماغ </a:t>
            </a:r>
          </a:p>
          <a:p>
            <a:pPr marL="0" indent="0" algn="ctr">
              <a:buNone/>
            </a:pPr>
            <a:r>
              <a:rPr lang="ar-SA" dirty="0"/>
              <a:t>النخاعُ الشوكي </a:t>
            </a:r>
          </a:p>
          <a:p>
            <a:pPr marL="0" indent="0" algn="ctr">
              <a:buNone/>
            </a:pPr>
            <a:r>
              <a:rPr lang="ar-SA" dirty="0"/>
              <a:t>الأعصاب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ما المقصودُ بالغدةِ الصماءِ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الغدد الصم</a:t>
            </a:r>
          </a:p>
          <a:p>
            <a:pPr marL="0" indent="0" algn="ctr">
              <a:buNone/>
            </a:pP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6292F9-0969-4EB4-B52B-80F59B1A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15" y="2183130"/>
            <a:ext cx="60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الغدد الصم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تفرزُ موادَها بكمياتٍ قليلةٍ ( هرمونات ) مباشرةً في الدمِ مثل الغدةِ النخاميةِ والدرقيةِ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45FCB0-06E7-4148-A04D-FBD986004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" r="2644" b="6061"/>
          <a:stretch/>
        </p:blipFill>
        <p:spPr>
          <a:xfrm>
            <a:off x="2307101" y="2759906"/>
            <a:ext cx="5655213" cy="26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6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الغدةُ النخاميةُ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تقعُ اسفلَ الدماغِ وحجمها بحجمِ حبةِ الحمص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F8475F-6DF7-42CB-94B3-6B42CF4C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7" y="2555314"/>
            <a:ext cx="4192173" cy="3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وظيفتها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لها دورٌ كبيرٌ فهي المسؤولةُ عن عمل كلِ الغددِ الصمِ الأخرى وتفرزُ مواداً ضروريةً لنموِ الجسمِ</a:t>
            </a:r>
          </a:p>
          <a:p>
            <a:pPr marL="0" indent="0" algn="ctr"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0E764F6-820E-415A-A920-1C0B69A3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9" r="18648"/>
          <a:stretch/>
        </p:blipFill>
        <p:spPr>
          <a:xfrm>
            <a:off x="2855742" y="3009167"/>
            <a:ext cx="3854548" cy="34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أثرُ زيادةِ ونُقصانِ هرموناتِ الغدةِ النخاميةِ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زيادتُها </a:t>
            </a:r>
          </a:p>
          <a:p>
            <a:pPr marL="0" indent="0" algn="ctr">
              <a:buNone/>
            </a:pPr>
            <a:r>
              <a:rPr lang="ar-SA" dirty="0"/>
              <a:t>لدى الأطفالِ يسببُ زيادةِ النموِ والإصابةِ بالعملقةِ والخمولِ العقلي</a:t>
            </a:r>
          </a:p>
          <a:p>
            <a:pPr marL="0" indent="0" algn="ctr"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7D82FE-519F-4950-B297-91ADB3425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" r="4379" b="4093"/>
          <a:stretch/>
        </p:blipFill>
        <p:spPr>
          <a:xfrm>
            <a:off x="2912013" y="3294721"/>
            <a:ext cx="3854548" cy="32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0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أثر زيادةِ ونُقصانِ هرموناتِ الغدةِ النخاميةِ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نقصانُها</a:t>
            </a:r>
          </a:p>
          <a:p>
            <a:pPr marL="0" indent="0" algn="ctr">
              <a:buNone/>
            </a:pPr>
            <a:r>
              <a:rPr lang="ar-SA" dirty="0"/>
              <a:t>لدى الأطفالِ يسببُ توقفُ النموِ والإصابةُ بالقزامةِ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79960E-E25F-470C-8E42-161C4C75E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5" y="2785402"/>
            <a:ext cx="5753686" cy="18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09710B2-4F68-487A-8152-F4AB82118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3718" y="1842868"/>
            <a:ext cx="5964700" cy="2546252"/>
          </a:xfrm>
        </p:spPr>
      </p:pic>
    </p:spTree>
    <p:extLst>
      <p:ext uri="{BB962C8B-B14F-4D97-AF65-F5344CB8AC3E}">
        <p14:creationId xmlns:p14="http://schemas.microsoft.com/office/powerpoint/2010/main" val="253110028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97</TotalTime>
  <Words>99</Words>
  <Application>Microsoft Office PowerPoint</Application>
  <PresentationFormat>عرض على الشاشة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الغددُ الصم والغدةِ  النخاميةِ</vt:lpstr>
      <vt:lpstr>لنتذكر معاً المعلومات السابقة </vt:lpstr>
      <vt:lpstr>ما المقصودُ بالغدةِ الصماءِ </vt:lpstr>
      <vt:lpstr>الغدد الصم </vt:lpstr>
      <vt:lpstr>الغدةُ النخاميةُ </vt:lpstr>
      <vt:lpstr>وظيفتها </vt:lpstr>
      <vt:lpstr>أثرُ زيادةِ ونُقصانِ هرموناتِ الغدةِ النخاميةِ </vt:lpstr>
      <vt:lpstr>أثر زيادةِ ونُقصانِ هرموناتِ الغدةِ النخاميةِ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11</cp:revision>
  <dcterms:created xsi:type="dcterms:W3CDTF">2020-05-02T02:36:07Z</dcterms:created>
  <dcterms:modified xsi:type="dcterms:W3CDTF">2020-08-31T21:52:24Z</dcterms:modified>
</cp:coreProperties>
</file>