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sz="6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القسمة</a:t>
            </a:r>
            <a:endParaRPr lang="en-US" sz="6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01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6669"/>
            <a:ext cx="7772400" cy="2067637"/>
          </a:xfrm>
        </p:spPr>
        <p:txBody>
          <a:bodyPr/>
          <a:lstStyle/>
          <a:p>
            <a:pPr algn="r"/>
            <a:r>
              <a:rPr lang="ar-SA" dirty="0"/>
              <a:t>بعد أن تعرفنا على حل المسائل بإيجاد العملية الحسابية المناسبة هيَّا بنا تلاميذي الأعزاء نتعرف معاً على مفهوم القسمة </a:t>
            </a: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591F7AD-C734-4016-9AE5-B7B2ACD757FD}"/>
              </a:ext>
            </a:extLst>
          </p:cNvPr>
          <p:cNvSpPr/>
          <p:nvPr/>
        </p:nvSpPr>
        <p:spPr>
          <a:xfrm>
            <a:off x="457200" y="211016"/>
            <a:ext cx="8229600" cy="1069143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الهدف من الدرس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3648BE61-B5E5-4968-95B3-2DCF19EA6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58" y="126609"/>
            <a:ext cx="8553156" cy="4712677"/>
          </a:xfr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0692B196-BC01-4B3C-B0E8-8977E7FDC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9152" y="1"/>
            <a:ext cx="8764172" cy="4768948"/>
          </a:xfr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4680"/>
            <a:ext cx="8229600" cy="4708525"/>
          </a:xfrm>
        </p:spPr>
        <p:txBody>
          <a:bodyPr/>
          <a:lstStyle/>
          <a:p>
            <a:pPr algn="r"/>
            <a:r>
              <a:rPr lang="ar-SA" dirty="0"/>
              <a:t>هو توزيع العناصر الموجودة بالتساوي بين أفراد المجموعة</a:t>
            </a:r>
          </a:p>
          <a:p>
            <a:pPr marL="0" indent="0" algn="r">
              <a:buNone/>
            </a:pPr>
            <a:r>
              <a:rPr lang="ar-SA" dirty="0"/>
              <a:t>نسمي هذه العملية (عملية القسمة) ونرمز لعملية القسمة بالشكل</a:t>
            </a:r>
          </a:p>
          <a:p>
            <a:pPr marL="0" indent="0" algn="r">
              <a:buNone/>
            </a:pPr>
            <a:endParaRPr lang="ar-SA" dirty="0"/>
          </a:p>
          <a:p>
            <a:pPr marL="0" indent="0" algn="r">
              <a:buNone/>
            </a:pPr>
            <a:r>
              <a:rPr lang="ar-SA" dirty="0"/>
              <a:t> التالي            أو          </a:t>
            </a:r>
            <a:r>
              <a:rPr lang="en-US" dirty="0"/>
              <a:t> </a:t>
            </a:r>
          </a:p>
        </p:txBody>
      </p:sp>
      <p:sp>
        <p:nvSpPr>
          <p:cNvPr id="4" name="انفجار: 14 نقطة 3">
            <a:extLst>
              <a:ext uri="{FF2B5EF4-FFF2-40B4-BE49-F238E27FC236}">
                <a16:creationId xmlns:a16="http://schemas.microsoft.com/office/drawing/2014/main" id="{1DADF64E-E5ED-4508-B0C5-A8EC8ABC507C}"/>
              </a:ext>
            </a:extLst>
          </p:cNvPr>
          <p:cNvSpPr/>
          <p:nvPr/>
        </p:nvSpPr>
        <p:spPr>
          <a:xfrm>
            <a:off x="0" y="90159"/>
            <a:ext cx="9144000" cy="1510042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مفهوم القسمة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1B164718-6F20-4426-BB12-6F3512D3576A}"/>
                  </a:ext>
                </a:extLst>
              </p:cNvPr>
              <p:cNvSpPr txBox="1"/>
              <p:nvPr/>
            </p:nvSpPr>
            <p:spPr>
              <a:xfrm>
                <a:off x="6839712" y="3428999"/>
                <a:ext cx="914400" cy="7694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ar-SA" sz="4400" dirty="0"/>
              </a:p>
            </p:txBody>
          </p:sp>
        </mc:Choice>
        <mc:Fallback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1B164718-6F20-4426-BB12-6F3512D35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712" y="3428999"/>
                <a:ext cx="91440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موصل: على شكل مرفق 13">
            <a:extLst>
              <a:ext uri="{FF2B5EF4-FFF2-40B4-BE49-F238E27FC236}">
                <a16:creationId xmlns:a16="http://schemas.microsoft.com/office/drawing/2014/main" id="{9EA1C9F4-1C4D-42AB-9FDD-9BCB7FF2E2B2}"/>
              </a:ext>
            </a:extLst>
          </p:cNvPr>
          <p:cNvCxnSpPr>
            <a:cxnSpLocks/>
          </p:cNvCxnSpPr>
          <p:nvPr/>
        </p:nvCxnSpPr>
        <p:spPr>
          <a:xfrm rot="10800000" flipV="1">
            <a:off x="4407409" y="3641468"/>
            <a:ext cx="1060706" cy="34450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79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E600B36F-B8E0-48F3-91E9-A3E91345C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542" y="-140677"/>
            <a:ext cx="8876713" cy="4923692"/>
          </a:xfrm>
        </p:spPr>
      </p:pic>
    </p:spTree>
    <p:extLst>
      <p:ext uri="{BB962C8B-B14F-4D97-AF65-F5344CB8AC3E}">
        <p14:creationId xmlns:p14="http://schemas.microsoft.com/office/powerpoint/2010/main" val="185468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A71C9CFC-4B1F-4769-B272-BD0707FB2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880" y="98474"/>
            <a:ext cx="8848578" cy="4670475"/>
          </a:xfr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7711" y="1881554"/>
            <a:ext cx="8229600" cy="4525963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r"/>
            <a:r>
              <a:rPr lang="ar-SA" dirty="0"/>
              <a:t>وهكذا تلاميذي الأعزاء تبيت لنا ما هو مفهوم القسمة </a:t>
            </a:r>
          </a:p>
          <a:p>
            <a:pPr marL="0" indent="0" algn="r">
              <a:buNone/>
            </a:pPr>
            <a:r>
              <a:rPr lang="ar-SA" dirty="0"/>
              <a:t>وما هي أركان عملية القسمة وما هو الرمز المناسب لهذه العملية </a:t>
            </a:r>
          </a:p>
          <a:p>
            <a:pPr marL="0" indent="0" algn="r">
              <a:buNone/>
            </a:pPr>
            <a:r>
              <a:rPr lang="ar-SA" dirty="0"/>
              <a:t>         </a:t>
            </a:r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أرجو أن تكونوا قد استفدتم  بالتوفيق والنجاح</a:t>
            </a:r>
            <a:endParaRPr lang="en-US" dirty="0"/>
          </a:p>
        </p:txBody>
      </p:sp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C5FC0895-B73A-4983-9165-D86165246A27}"/>
              </a:ext>
            </a:extLst>
          </p:cNvPr>
          <p:cNvSpPr/>
          <p:nvPr/>
        </p:nvSpPr>
        <p:spPr>
          <a:xfrm>
            <a:off x="457200" y="215201"/>
            <a:ext cx="8229600" cy="103327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الإغلاق</a:t>
            </a:r>
          </a:p>
        </p:txBody>
      </p:sp>
    </p:spTree>
    <p:extLst>
      <p:ext uri="{BB962C8B-B14F-4D97-AF65-F5344CB8AC3E}">
        <p14:creationId xmlns:p14="http://schemas.microsoft.com/office/powerpoint/2010/main" val="1969517738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146</TotalTime>
  <Words>77</Words>
  <Application>Microsoft Office PowerPoint</Application>
  <PresentationFormat>عرض على الشاشة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school</vt:lpstr>
      <vt:lpstr>القسمة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أمين العيسى</cp:lastModifiedBy>
  <cp:revision>15</cp:revision>
  <dcterms:created xsi:type="dcterms:W3CDTF">2020-05-02T02:36:07Z</dcterms:created>
  <dcterms:modified xsi:type="dcterms:W3CDTF">2020-09-08T11:29:29Z</dcterms:modified>
</cp:coreProperties>
</file>