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8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05/05/20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05/05/20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05/05/20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05/05/20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05/05/20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05/05/20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05/05/20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05/05/20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05/05/20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05/05/20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05/05/20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05/05/20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27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school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communication</cp:lastModifiedBy>
  <cp:revision>4</cp:revision>
  <dcterms:created xsi:type="dcterms:W3CDTF">2020-05-02T02:36:07Z</dcterms:created>
  <dcterms:modified xsi:type="dcterms:W3CDTF">2020-05-05T02:43:01Z</dcterms:modified>
</cp:coreProperties>
</file>