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192173"/>
            <a:ext cx="3761405" cy="2536086"/>
          </a:xfrm>
        </p:spPr>
        <p:txBody>
          <a:bodyPr>
            <a:normAutofit/>
          </a:bodyPr>
          <a:lstStyle/>
          <a:p>
            <a:r>
              <a:rPr lang="ar-SA" sz="6000" b="1" dirty="0">
                <a:solidFill>
                  <a:schemeClr val="accent5">
                    <a:lumMod val="75000"/>
                  </a:schemeClr>
                </a:solidFill>
              </a:rPr>
              <a:t>المفاصل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لنتذكر ما تعلمناه سابقاً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ما أقسامُ الهيكلِ العظميِ </a:t>
            </a:r>
          </a:p>
          <a:p>
            <a:pPr marL="457200" lvl="1" indent="0" algn="ctr">
              <a:buNone/>
            </a:pP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1-عظامُ الجذعِ</a:t>
            </a:r>
          </a:p>
          <a:p>
            <a:pPr marL="457200" lvl="1" indent="0" algn="ctr">
              <a:buNone/>
            </a:pPr>
            <a:r>
              <a:rPr lang="ar-SA" dirty="0">
                <a:solidFill>
                  <a:schemeClr val="accent3">
                    <a:lumMod val="75000"/>
                  </a:schemeClr>
                </a:solidFill>
              </a:rPr>
              <a:t>  2-عظامُ الأطرافِ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ar-SA" dirty="0">
                <a:solidFill>
                  <a:schemeClr val="accent4">
                    <a:lumMod val="75000"/>
                  </a:schemeClr>
                </a:solidFill>
              </a:rPr>
              <a:t>  3-عظامُ الرأسِ</a:t>
            </a:r>
          </a:p>
          <a:p>
            <a:pPr marL="0" indent="0" algn="r">
              <a:buNone/>
            </a:pPr>
            <a:r>
              <a:rPr lang="ar-SA" dirty="0"/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23A6072-EA8D-4DB9-8703-C7EE656DF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95" r="28338"/>
          <a:stretch/>
        </p:blipFill>
        <p:spPr>
          <a:xfrm>
            <a:off x="1041011" y="846138"/>
            <a:ext cx="1434904" cy="361398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5B4FA74-D585-4BF0-A248-641C7D878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487" y="846137"/>
            <a:ext cx="1590675" cy="3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لنتذكر ما تعلمناه سابقاً :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ar-SA" dirty="0"/>
          </a:p>
          <a:p>
            <a:pPr marL="0" indent="0" algn="r">
              <a:buNone/>
            </a:pPr>
            <a:r>
              <a:rPr lang="ar-SA" dirty="0"/>
              <a:t>عدد أشكال العظام </a:t>
            </a:r>
          </a:p>
          <a:p>
            <a:pPr marL="0" indent="0" algn="r">
              <a:buNone/>
            </a:pPr>
            <a:r>
              <a:rPr lang="ar-SA" dirty="0"/>
              <a:t>                             </a:t>
            </a:r>
            <a:r>
              <a:rPr lang="ar-SA" dirty="0">
                <a:solidFill>
                  <a:schemeClr val="accent3">
                    <a:lumMod val="50000"/>
                  </a:schemeClr>
                </a:solidFill>
              </a:rPr>
              <a:t>العظامُ الطويلةُ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العظامُ المسطحةُ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66FF33"/>
                </a:solidFill>
              </a:rPr>
              <a:t> العظامُ القصيرةُ</a:t>
            </a:r>
            <a:endParaRPr lang="en-US" dirty="0">
              <a:solidFill>
                <a:srgbClr val="66FF33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19064B3-CAF8-4AA5-8FF7-74E0AD7DF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34" b="22641"/>
          <a:stretch/>
        </p:blipFill>
        <p:spPr>
          <a:xfrm>
            <a:off x="630335" y="2588454"/>
            <a:ext cx="2790825" cy="60491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8DFC01B-7710-4510-899E-687EF9FEEF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86" r="15338"/>
          <a:stretch/>
        </p:blipFill>
        <p:spPr>
          <a:xfrm>
            <a:off x="5736910" y="2890909"/>
            <a:ext cx="1948376" cy="16287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E01F2A3-19C0-45E7-8AE1-6CE5540E3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2760" y="4716412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3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أهميةُ المفاصل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ar-SA" dirty="0">
                <a:solidFill>
                  <a:schemeClr val="accent3">
                    <a:lumMod val="50000"/>
                  </a:schemeClr>
                </a:solidFill>
              </a:rPr>
              <a:t>تتصلُ نهاياتُ العظامِ مع بعضها بعضاً بالمفاصلِ </a:t>
            </a:r>
          </a:p>
          <a:p>
            <a:pPr marL="0" indent="0" algn="ctr">
              <a:buNone/>
            </a:pPr>
            <a:r>
              <a:rPr lang="ar-SA" dirty="0">
                <a:solidFill>
                  <a:schemeClr val="accent3">
                    <a:lumMod val="50000"/>
                  </a:schemeClr>
                </a:solidFill>
              </a:rPr>
              <a:t>تربطها ببعضها أربطةٌ تمنعها من التباعدِ عند الحركةِ </a:t>
            </a:r>
          </a:p>
          <a:p>
            <a:pPr marL="0" indent="0" algn="ctr">
              <a:buNone/>
            </a:pPr>
            <a:r>
              <a:rPr lang="ar-SA" dirty="0">
                <a:solidFill>
                  <a:schemeClr val="accent3">
                    <a:lumMod val="50000"/>
                  </a:schemeClr>
                </a:solidFill>
              </a:rPr>
              <a:t>نسمي منطقةَ اتصالِ عظمٍ بآخرَ        (المفصل)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6248654-0FAA-4CF4-96C0-7B3F47821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689" y="4085199"/>
            <a:ext cx="3671668" cy="222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أنواعُ المفاصلِ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296"/>
            <a:ext cx="8229600" cy="4817868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chemeClr val="tx2">
                    <a:lumMod val="50000"/>
                  </a:schemeClr>
                </a:solidFill>
              </a:rPr>
              <a:t>للمفاصلِ ثلاثةُ أنواعٍ :</a:t>
            </a:r>
          </a:p>
          <a:p>
            <a:pPr marL="0" indent="0" algn="ctr">
              <a:buNone/>
            </a:pPr>
            <a:r>
              <a:rPr lang="ar-SA" dirty="0"/>
              <a:t>مفاصلٌ متحركةٌ : قابلةٌ للحركةِ في عدة اتجاهاتٍ ، كمفاصل الأطرافِ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DADE038-278A-417B-8230-13283235C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336" y="3101611"/>
            <a:ext cx="4164036" cy="302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4"/>
            <a:ext cx="8229600" cy="647039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أنواع المفاصل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مفاصلٌ نصفُ متحركةٍ: كالمفاصلِ بين الفقراتِ 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>
                <a:solidFill>
                  <a:srgbClr val="00B0F0"/>
                </a:solidFill>
              </a:rPr>
              <a:t>مفاصلٌ ثابتةٌ : لا تسمحُ بأيّ حركةٍ ،كالمفاصل بين عظامِ الجمجمةِ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87835EE-E8FC-424A-B6B2-BC21AF1D4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27" y="2213389"/>
            <a:ext cx="2848396" cy="1106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9687BF1-223C-49AF-BAA5-5D9F7553B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024" y="2154737"/>
            <a:ext cx="1857375" cy="1223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2B94762-C5F4-44B8-85E6-148AA065E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992" y="4337050"/>
            <a:ext cx="1704975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 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F3BF5C7-7E52-46F1-AE86-5E7DEF32B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3333" y="1166451"/>
            <a:ext cx="5037333" cy="3471846"/>
          </a:xfrm>
        </p:spPr>
      </p:pic>
    </p:spTree>
    <p:extLst>
      <p:ext uri="{BB962C8B-B14F-4D97-AF65-F5344CB8AC3E}">
        <p14:creationId xmlns:p14="http://schemas.microsoft.com/office/powerpoint/2010/main" val="3072662794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107</TotalTime>
  <Words>99</Words>
  <Application>Microsoft Office PowerPoint</Application>
  <PresentationFormat>عرض على الشاشة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المفاصل</vt:lpstr>
      <vt:lpstr>لنتذكر ما تعلمناه سابقاً :</vt:lpstr>
      <vt:lpstr>لنتذكر ما تعلمناه سابقاً :</vt:lpstr>
      <vt:lpstr>أهميةُ المفاصل </vt:lpstr>
      <vt:lpstr>أنواعُ المفاصلِ</vt:lpstr>
      <vt:lpstr>أنواع المفاصل </vt:lpstr>
      <vt:lpstr>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15</cp:revision>
  <dcterms:created xsi:type="dcterms:W3CDTF">2020-05-02T02:36:07Z</dcterms:created>
  <dcterms:modified xsi:type="dcterms:W3CDTF">2020-09-21T08:42:15Z</dcterms:modified>
</cp:coreProperties>
</file>