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/>
              <a:t>النخاع الشوكي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لنتذكر معاً المعلومات السابقة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sz="4000" b="1" dirty="0">
                <a:solidFill>
                  <a:srgbClr val="FF0000"/>
                </a:solidFill>
              </a:rPr>
              <a:t>ما أقسام     </a:t>
            </a:r>
          </a:p>
          <a:p>
            <a:pPr marL="0" indent="0">
              <a:buNone/>
            </a:pPr>
            <a:r>
              <a:rPr lang="ar-SA" sz="4000" b="1" dirty="0">
                <a:solidFill>
                  <a:srgbClr val="FF0000"/>
                </a:solidFill>
              </a:rPr>
              <a:t> الجهاز العصبي </a:t>
            </a:r>
          </a:p>
          <a:p>
            <a:endParaRPr lang="en-US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4FADB4F-D167-4B8A-8CA5-11577126E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9" y="1600200"/>
            <a:ext cx="281353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لنتذكر معاً المعلومات السابقة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sz="4000" dirty="0">
                <a:solidFill>
                  <a:srgbClr val="FF0000"/>
                </a:solidFill>
              </a:rPr>
              <a:t>ما أقسام الدماغ </a:t>
            </a:r>
          </a:p>
          <a:p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6F55ADD-7B58-438A-9BD6-B1556AE76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63" y="2297722"/>
            <a:ext cx="6953599" cy="26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اين يسكن النخاع الشوكي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يسكن النخاع الشوكي داخل العمود الفقري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D7D3667-7401-4FCA-870D-B8CD81D27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402" y="2447779"/>
            <a:ext cx="4367843" cy="39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ما شكل النخاع الشوكي وما لونه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يشبه الحبل ولونه ابيض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4308E4F-7F70-473C-A0A6-D4ECD5977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447" y="2248755"/>
            <a:ext cx="3141784" cy="40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9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تعريف النخاع الشوكي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هو حبل أبيض اللون بداخل العمود الفقري الذي يؤمن له الحماية و له دور كبير فهو طريقٌ لمرورِ أوامر الدماغ الحركية للأعضاء السفلى وطريقٌ لمرورِ إحساسات الجلد للدماغ .</a:t>
            </a:r>
          </a:p>
          <a:p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F2FFDC3-49D8-4665-810B-5F5AB2BA7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871" y="3249613"/>
            <a:ext cx="37147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والنخاع الشوكي هو مركزٌ للحركات الانعكاسية </a:t>
            </a:r>
          </a:p>
          <a:p>
            <a:pPr marL="0" indent="0" algn="ctr">
              <a:buNone/>
            </a:pPr>
            <a:r>
              <a:rPr lang="ar-SA" dirty="0"/>
              <a:t>كسحب اليد عندما تلامسُ جسماً ساخناً أوعند وخزها بدبوسٍ حتى أثناءَ النوم </a:t>
            </a:r>
          </a:p>
          <a:p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43E251C-B319-498C-80D9-5732ABB97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102" y="3249613"/>
            <a:ext cx="37147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8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1"/>
            <a:ext cx="8229600" cy="548639"/>
          </a:xfrm>
        </p:spPr>
        <p:txBody>
          <a:bodyPr>
            <a:normAutofit fontScale="90000"/>
          </a:bodyPr>
          <a:lstStyle/>
          <a:p>
            <a:r>
              <a:rPr lang="ar-SA" dirty="0"/>
              <a:t> 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F6D6E116-C6BB-4A68-9C6E-1CB4E1C2B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657797">
            <a:off x="317369" y="183013"/>
            <a:ext cx="8229600" cy="3480058"/>
          </a:xfrm>
        </p:spPr>
      </p:pic>
    </p:spTree>
    <p:extLst>
      <p:ext uri="{BB962C8B-B14F-4D97-AF65-F5344CB8AC3E}">
        <p14:creationId xmlns:p14="http://schemas.microsoft.com/office/powerpoint/2010/main" val="3445249858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119</TotalTime>
  <Words>90</Words>
  <Application>Microsoft Office PowerPoint</Application>
  <PresentationFormat>عرض على الشاشة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1" baseType="lpstr">
      <vt:lpstr>Arial</vt:lpstr>
      <vt:lpstr>Calibri</vt:lpstr>
      <vt:lpstr>school</vt:lpstr>
      <vt:lpstr>النخاع الشوكي </vt:lpstr>
      <vt:lpstr>لنتذكر معاً المعلومات السابقة </vt:lpstr>
      <vt:lpstr>لنتذكر معاً المعلومات السابقة </vt:lpstr>
      <vt:lpstr>اين يسكن النخاع الشوكي </vt:lpstr>
      <vt:lpstr>ما شكل النخاع الشوكي وما لونه </vt:lpstr>
      <vt:lpstr>تعريف النخاع الشوكي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بنفسج</cp:lastModifiedBy>
  <cp:revision>13</cp:revision>
  <dcterms:created xsi:type="dcterms:W3CDTF">2020-05-02T02:36:07Z</dcterms:created>
  <dcterms:modified xsi:type="dcterms:W3CDTF">2020-08-30T08:35:54Z</dcterms:modified>
</cp:coreProperties>
</file>