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38F814-EFA4-2AE2-31DC-6FB9EDC16C6F}" v="8" dt="2020-09-09T07:30:37.2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er Jamalo" userId="S::amer.jamalo@violetsyria.org::fd2eb111-2482-438f-900c-2c82614c2edf" providerId="AD" clId="Web-{BA38F814-EFA4-2AE2-31DC-6FB9EDC16C6F}"/>
    <pc:docChg chg="modSld">
      <pc:chgData name="Amer Jamalo" userId="S::amer.jamalo@violetsyria.org::fd2eb111-2482-438f-900c-2c82614c2edf" providerId="AD" clId="Web-{BA38F814-EFA4-2AE2-31DC-6FB9EDC16C6F}" dt="2020-09-09T07:30:37.266" v="6" actId="20577"/>
      <pc:docMkLst>
        <pc:docMk/>
      </pc:docMkLst>
      <pc:sldChg chg="modSp">
        <pc:chgData name="Amer Jamalo" userId="S::amer.jamalo@violetsyria.org::fd2eb111-2482-438f-900c-2c82614c2edf" providerId="AD" clId="Web-{BA38F814-EFA4-2AE2-31DC-6FB9EDC16C6F}" dt="2020-09-09T07:29:54.156" v="2" actId="20577"/>
        <pc:sldMkLst>
          <pc:docMk/>
          <pc:sldMk cId="2018158053" sldId="257"/>
        </pc:sldMkLst>
        <pc:spChg chg="mod">
          <ac:chgData name="Amer Jamalo" userId="S::amer.jamalo@violetsyria.org::fd2eb111-2482-438f-900c-2c82614c2edf" providerId="AD" clId="Web-{BA38F814-EFA4-2AE2-31DC-6FB9EDC16C6F}" dt="2020-09-09T07:29:54.156" v="2" actId="20577"/>
          <ac:spMkLst>
            <pc:docMk/>
            <pc:sldMk cId="2018158053" sldId="257"/>
            <ac:spMk id="3" creationId="{00000000-0000-0000-0000-000000000000}"/>
          </ac:spMkLst>
        </pc:spChg>
      </pc:sldChg>
      <pc:sldChg chg="modSp">
        <pc:chgData name="Amer Jamalo" userId="S::amer.jamalo@violetsyria.org::fd2eb111-2482-438f-900c-2c82614c2edf" providerId="AD" clId="Web-{BA38F814-EFA4-2AE2-31DC-6FB9EDC16C6F}" dt="2020-09-09T07:30:37.266" v="6" actId="20577"/>
        <pc:sldMkLst>
          <pc:docMk/>
          <pc:sldMk cId="2121718781" sldId="259"/>
        </pc:sldMkLst>
        <pc:spChg chg="mod">
          <ac:chgData name="Amer Jamalo" userId="S::amer.jamalo@violetsyria.org::fd2eb111-2482-438f-900c-2c82614c2edf" providerId="AD" clId="Web-{BA38F814-EFA4-2AE2-31DC-6FB9EDC16C6F}" dt="2020-09-09T07:30:37.266" v="6" actId="20577"/>
          <ac:spMkLst>
            <pc:docMk/>
            <pc:sldMk cId="2121718781" sldId="259"/>
            <ac:spMk id="5" creationId="{F67518C8-7DB2-4A48-823B-EECAB6C8528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54658FF-8F7A-444C-B244-CF936A6D293C}" type="datetimeFigureOut">
              <a:rPr lang="ar-SA" smtClean="0"/>
              <a:t>22/01/1442</a:t>
            </a:fld>
            <a:endParaRPr lang="ar-SA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7B7714B-323D-4ED2-94BC-CCF278DE0AA9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0515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عزيزي التلميذ عدد أنواع الفعل. ماذا نسمي الاسم الذي يقوم بالفعل؟ </a:t>
            </a:r>
          </a:p>
          <a:p>
            <a:r>
              <a:rPr lang="ar-SA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اليوم سنتعرف على الاسم الذي يقع عليه الفعل(المفعول به)  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B7714B-323D-4ED2-94BC-CCF278DE0AA9}" type="slidenum">
              <a:rPr lang="ar-SA" smtClean="0"/>
              <a:t>2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939188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أعزائي التلاميذ تعرفنا في درسنا السابق أن الاسم الذي يقع عليه الفعل نسميه مفعول به وحركة آخره الفتحة.</a:t>
            </a:r>
          </a:p>
          <a:p>
            <a:r>
              <a:rPr lang="ar-SA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دمتم بخير إلى اللقاء في درس آخر.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B7714B-323D-4ED2-94BC-CCF278DE0AA9}" type="slidenum">
              <a:rPr lang="ar-SA" smtClean="0"/>
              <a:t>5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355378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9/9/2020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/>
          <a:lstStyle/>
          <a:p>
            <a:r>
              <a:rPr lang="ar-SA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تدريب لغوي</a:t>
            </a:r>
            <a:b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المفعول به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542"/>
            <a:ext cx="8229600" cy="97067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ar-SA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الهدف من الدرس</a:t>
            </a:r>
            <a:r>
              <a:rPr lang="ar-SA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: أن يذكر التلميذ الاسم الذي وقع عليه الفعل( المفعول به )</a:t>
            </a:r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3212"/>
            <a:ext cx="6056142" cy="504295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buNone/>
            </a:pP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اقرأ الجمل الآتية:</a:t>
            </a:r>
          </a:p>
          <a:p>
            <a:pPr marL="0" indent="0" algn="r">
              <a:buNone/>
            </a:pP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>
              <a:buNone/>
            </a:pP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يواجهُ الشابُ  </a:t>
            </a:r>
            <a:r>
              <a:rPr lang="ar-SA" sz="36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البردَ</a:t>
            </a:r>
          </a:p>
          <a:p>
            <a:pPr marL="0" indent="0" algn="r">
              <a:buNone/>
            </a:pPr>
            <a:r>
              <a:rPr lang="ar-SA" sz="3600" b="1" dirty="0">
                <a:latin typeface="Sakkal Majalla"/>
                <a:cs typeface="Sakkal Majalla"/>
              </a:rPr>
              <a:t>حرثَ الفلاحُ </a:t>
            </a:r>
            <a:r>
              <a:rPr lang="ar-SA" sz="3600" b="1" dirty="0">
                <a:solidFill>
                  <a:srgbClr val="00B050"/>
                </a:solidFill>
                <a:latin typeface="Sakkal Majalla"/>
                <a:cs typeface="Sakkal Majalla"/>
              </a:rPr>
              <a:t>الأرضَ</a:t>
            </a:r>
            <a:endParaRPr lang="ar-SA" sz="36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>
              <a:buNone/>
            </a:pP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كتبَ التلميذُ </a:t>
            </a:r>
            <a:r>
              <a:rPr lang="ar-SA" sz="36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الواجبَ</a:t>
            </a:r>
            <a:endParaRPr lang="en-US" sz="36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33046"/>
            <a:ext cx="7969348" cy="5936566"/>
          </a:xfrm>
        </p:spPr>
        <p:txBody>
          <a:bodyPr/>
          <a:lstStyle/>
          <a:p>
            <a:pPr marL="0" indent="0" algn="r" rtl="1">
              <a:buNone/>
            </a:pPr>
            <a:r>
              <a:rPr lang="ar-SA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أحدد الفعل في الجمل السابقة:</a:t>
            </a:r>
          </a:p>
          <a:p>
            <a:pPr marL="0" indent="0" algn="r" rtl="1">
              <a:buNone/>
            </a:pPr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يواجهُ     حرثَ      كتبَ</a:t>
            </a:r>
          </a:p>
          <a:p>
            <a:pPr marL="0" indent="0" algn="r" rtl="1">
              <a:buNone/>
            </a:pPr>
            <a:r>
              <a:rPr lang="ar-SA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أحدد الفاعل في الجمل السابقة</a:t>
            </a:r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</a:p>
          <a:p>
            <a:pPr marL="0" indent="0" algn="r" rtl="1">
              <a:buNone/>
            </a:pPr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الشابُ      الفلاحُ      التلميذُ</a:t>
            </a:r>
          </a:p>
          <a:p>
            <a:pPr marL="0" indent="0" algn="r" rtl="1">
              <a:buNone/>
            </a:pPr>
            <a:r>
              <a:rPr lang="ar-SA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الاسم الذي وقع عليه الفعل في الجمل الثلاث؟ وما حركة آخره؟</a:t>
            </a:r>
          </a:p>
          <a:p>
            <a:pPr marL="0" indent="0" algn="r" rtl="1">
              <a:buNone/>
            </a:pPr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البردَ      الأرضَ      الواجبَ   </a:t>
            </a:r>
            <a:r>
              <a:rPr lang="ar-SA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وحركة آخره الفتحة</a:t>
            </a:r>
            <a:endParaRPr lang="en-US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0166"/>
            <a:ext cx="8229600" cy="5675997"/>
          </a:xfrm>
        </p:spPr>
        <p:txBody>
          <a:bodyPr/>
          <a:lstStyle/>
          <a:p>
            <a:pPr marL="0" indent="0" algn="r" rtl="1">
              <a:buNone/>
            </a:pPr>
            <a:endParaRPr lang="en-US" dirty="0"/>
          </a:p>
        </p:txBody>
      </p:sp>
      <p:sp>
        <p:nvSpPr>
          <p:cNvPr id="5" name="فقاعة التفكير: على شكل سحابة 4">
            <a:extLst>
              <a:ext uri="{FF2B5EF4-FFF2-40B4-BE49-F238E27FC236}">
                <a16:creationId xmlns:a16="http://schemas.microsoft.com/office/drawing/2014/main" id="{F67518C8-7DB2-4A48-823B-EECAB6C85282}"/>
              </a:ext>
            </a:extLst>
          </p:cNvPr>
          <p:cNvSpPr/>
          <p:nvPr/>
        </p:nvSpPr>
        <p:spPr>
          <a:xfrm>
            <a:off x="1934308" y="450166"/>
            <a:ext cx="6478172" cy="4698609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1" anchor="ctr"/>
          <a:lstStyle/>
          <a:p>
            <a:pPr algn="ctr"/>
            <a:r>
              <a:rPr lang="ar-SA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أتعلم:</a:t>
            </a:r>
          </a:p>
          <a:p>
            <a:pPr algn="ctr"/>
            <a:endParaRPr lang="ar-SA" sz="4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أسمي الاسم الذي وقع عليه فعل الفاعل </a:t>
            </a:r>
          </a:p>
          <a:p>
            <a:pPr algn="ctr"/>
            <a:r>
              <a:rPr lang="ar-SA" sz="4000" b="1" dirty="0">
                <a:solidFill>
                  <a:schemeClr val="tx1"/>
                </a:solidFill>
                <a:latin typeface="Sakkal Majalla"/>
                <a:cs typeface="Sakkal Majalla"/>
              </a:rPr>
              <a:t>( مفعولاً به )</a:t>
            </a:r>
          </a:p>
          <a:p>
            <a:pPr algn="ctr"/>
            <a:r>
              <a:rPr lang="ar-SA" sz="4000" b="1" dirty="0">
                <a:solidFill>
                  <a:schemeClr val="tx1"/>
                </a:solidFill>
                <a:latin typeface="Sakkal Majalla"/>
                <a:cs typeface="Sakkal Majalla"/>
              </a:rPr>
              <a:t> وحركة آخره الفتحة</a:t>
            </a:r>
            <a:endParaRPr lang="ar-SA">
              <a:solidFill>
                <a:schemeClr val="tx1"/>
              </a:solidFill>
              <a:latin typeface="Sakkal Majalla"/>
              <a:cs typeface="Sakkal Majalla"/>
            </a:endParaRPr>
          </a:p>
        </p:txBody>
      </p:sp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423" y="492370"/>
            <a:ext cx="6569612" cy="5633794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A" sz="28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أرسم دائرةً حول المفعول به في الجمل الآتية</a:t>
            </a:r>
            <a:r>
              <a:rPr lang="ar-SA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</a:p>
          <a:p>
            <a:pPr marL="0" indent="0" algn="r" rtl="1">
              <a:buNone/>
            </a:pPr>
            <a:r>
              <a:rPr lang="ar-SA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رأى الراوي شاباً</a:t>
            </a:r>
          </a:p>
          <a:p>
            <a:pPr marL="0" indent="0" algn="r" rtl="1">
              <a:buNone/>
            </a:pPr>
            <a:r>
              <a:rPr lang="ar-SA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يطلب الأهل السباحة من الشاب </a:t>
            </a:r>
          </a:p>
          <a:p>
            <a:pPr marL="0" indent="0" algn="r" rtl="1">
              <a:buNone/>
            </a:pPr>
            <a:endParaRPr lang="ar-SA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A" sz="28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أعرب المفعول به في الجملة الآتية:</a:t>
            </a:r>
          </a:p>
          <a:p>
            <a:pPr marL="0" indent="0" algn="r" rtl="1">
              <a:buNone/>
            </a:pPr>
            <a:r>
              <a:rPr lang="ar-SA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قطف الطفل </a:t>
            </a:r>
            <a:r>
              <a:rPr lang="ar-SA" sz="28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وردةً</a:t>
            </a:r>
          </a:p>
          <a:p>
            <a:pPr marL="0" indent="0" algn="r" rtl="1">
              <a:buNone/>
            </a:pPr>
            <a:r>
              <a:rPr lang="ar-SA" sz="28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وردةً: </a:t>
            </a:r>
            <a:r>
              <a:rPr lang="ar-SA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مفعول به منصوب وعلامة نصبه الفتحة الظاهرة على آخره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97F7B10E-71AD-4AE9-A392-EBD56222319B}"/>
              </a:ext>
            </a:extLst>
          </p:cNvPr>
          <p:cNvSpPr/>
          <p:nvPr/>
        </p:nvSpPr>
        <p:spPr>
          <a:xfrm>
            <a:off x="5148776" y="984738"/>
            <a:ext cx="590843" cy="450167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077E2A27-4781-4C47-874D-2398A6593FDB}"/>
              </a:ext>
            </a:extLst>
          </p:cNvPr>
          <p:cNvSpPr/>
          <p:nvPr/>
        </p:nvSpPr>
        <p:spPr>
          <a:xfrm>
            <a:off x="4705643" y="1575582"/>
            <a:ext cx="886265" cy="351691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80</TotalTime>
  <Words>180</Words>
  <Application>Microsoft Office PowerPoint</Application>
  <PresentationFormat>On-screen Show (4:3)</PresentationFormat>
  <Paragraphs>30</Paragraphs>
  <Slides>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school</vt:lpstr>
      <vt:lpstr>تدريب لغوي المفعول به</vt:lpstr>
      <vt:lpstr>الهدف من الدرس: أن يذكر التلميذ الاسم الذي وقع عليه الفعل( المفعول به )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Emad Ahmad</cp:lastModifiedBy>
  <cp:revision>15</cp:revision>
  <dcterms:created xsi:type="dcterms:W3CDTF">2020-05-02T02:36:07Z</dcterms:created>
  <dcterms:modified xsi:type="dcterms:W3CDTF">2020-09-09T07:30:39Z</dcterms:modified>
</cp:coreProperties>
</file>