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تكيف الحيوانات المائية مع بيئتها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dirty="0">
                <a:solidFill>
                  <a:srgbClr val="FF0000"/>
                </a:solidFill>
              </a:rPr>
              <a:t>لتذكر معاً ما تعلمناه سابقاً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C000"/>
                </a:solidFill>
              </a:rPr>
              <a:t>ما أنواعُ البيئات؟</a:t>
            </a:r>
          </a:p>
          <a:p>
            <a:pPr marL="0" indent="0" algn="ctr">
              <a:buNone/>
            </a:pPr>
            <a:r>
              <a:rPr lang="ar-SA" dirty="0">
                <a:solidFill>
                  <a:schemeClr val="tx2">
                    <a:lumMod val="40000"/>
                    <a:lumOff val="60000"/>
                  </a:schemeClr>
                </a:solidFill>
              </a:rPr>
              <a:t>البيئةُ المائيةُ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بيئةُ اليابسةِ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2077551-FB87-4C06-A95C-F6D5C4213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43516"/>
            <a:ext cx="2841674" cy="2575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E0367E7-6A66-4294-9563-8CAE71702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782" y="2930916"/>
            <a:ext cx="2522293" cy="2326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dirty="0">
                <a:solidFill>
                  <a:srgbClr val="FF0000"/>
                </a:solidFill>
              </a:rPr>
              <a:t>لتذكر معاً ما تعلمناه سابقاً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chemeClr val="bg2">
                    <a:lumMod val="50000"/>
                  </a:schemeClr>
                </a:solidFill>
              </a:rPr>
              <a:t> ما أقسام البيئة المائية؟</a:t>
            </a:r>
          </a:p>
          <a:p>
            <a:pPr marL="0" indent="0" algn="ctr">
              <a:buNone/>
            </a:pP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بيئةُ المياهِ المالحةِ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بيئةُ المياهِ العذبةِ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D0DC0BA-707A-4136-9BB1-CAB07505E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39" y="4360984"/>
            <a:ext cx="2560321" cy="2106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FAF9A9C-313E-478D-B891-271C148B6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81" y="1828800"/>
            <a:ext cx="2357877" cy="2532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190"/>
          </a:xfrm>
        </p:spPr>
        <p:txBody>
          <a:bodyPr>
            <a:normAutofit fontScale="90000"/>
          </a:bodyPr>
          <a:lstStyle/>
          <a:p>
            <a:r>
              <a:rPr lang="ar-SA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0506"/>
            <a:ext cx="8229600" cy="560565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ar-SA" sz="109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تعيش بعض الحيواناتِ في الماء وتتنفسُ فيهِ</a:t>
            </a:r>
          </a:p>
          <a:p>
            <a:pPr marL="0" indent="0" algn="ctr">
              <a:buNone/>
            </a:pPr>
            <a:r>
              <a:rPr lang="ar-SA" sz="109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فمنها التي تعيشُ في المياهِ العذبة</a:t>
            </a:r>
          </a:p>
          <a:p>
            <a:pPr marL="0" indent="0" algn="ctr">
              <a:buNone/>
            </a:pPr>
            <a:r>
              <a:rPr lang="ar-SA" sz="109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ومنها تعيشُ في المياه المالحة 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sz="5100" dirty="0">
                <a:solidFill>
                  <a:srgbClr val="FF0000"/>
                </a:solidFill>
              </a:rPr>
              <a:t>هيا بنا لنتعرف عليها </a:t>
            </a:r>
            <a:endParaRPr lang="en-US" sz="5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8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الحيوانات التي تعيش في المياه العذبة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1-</a:t>
            </a:r>
            <a:r>
              <a:rPr lang="ar-SA" dirty="0">
                <a:solidFill>
                  <a:srgbClr val="FF0000"/>
                </a:solidFill>
              </a:rPr>
              <a:t> الضفدعُ: </a:t>
            </a:r>
            <a:r>
              <a:rPr lang="ar-SA" dirty="0"/>
              <a:t>من البرمائياتِ , يعيش على اليابسة ويسبح في الماء ,</a:t>
            </a:r>
          </a:p>
          <a:p>
            <a:pPr marL="0" indent="0" algn="ctr">
              <a:buNone/>
            </a:pPr>
            <a:r>
              <a:rPr lang="ar-SA" dirty="0"/>
              <a:t>جِلدهُ رطبٌ ,أطرافهُ الخلفيةُ أطولُ من الأماميةِ للقفز على اليابسة , ويوجدُ بين أصابعِ طرفيهِ الخلفيتينِ غشاءٌ رقيقٌ </a:t>
            </a:r>
          </a:p>
          <a:p>
            <a:pPr marL="0" indent="0" algn="ctr">
              <a:buNone/>
            </a:pPr>
            <a:r>
              <a:rPr lang="ar-SA" dirty="0"/>
              <a:t>يساعده على السباحة في الماءِ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B8F9A1B-6E04-4747-B0E8-DCDDBEC3C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3" r="11692"/>
          <a:stretch/>
        </p:blipFill>
        <p:spPr>
          <a:xfrm>
            <a:off x="2968283" y="4403188"/>
            <a:ext cx="3699803" cy="20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2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الحيوانات التي تعيش في المياه العذبة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2- الـبـــــــطُ:  </a:t>
            </a:r>
            <a:r>
              <a:rPr lang="ar-SA" dirty="0"/>
              <a:t>من الطيور , شكلهُ مغزليٌ له جناحانِ قصيرانِ وطرفانِ يساعدانهِ على المشيِ , يوجدُ بين أصابعِ طرفيهِ غشاءٌ رقيقٌ يساعدهُ على السباحةِ في الماءِ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47978E0-7B5D-4A20-967C-F354280F9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05907"/>
            <a:ext cx="3179885" cy="22590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2954F1F-269D-4EAE-8D16-B60902B92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665" y="3305907"/>
            <a:ext cx="2771335" cy="153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الحيوانات التي تعيش في المياه المالحةِ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1- السمكُ: </a:t>
            </a:r>
            <a:r>
              <a:rPr lang="ar-SA" dirty="0"/>
              <a:t>من الحيوانات المائية , جسمهُ مغزليُّ الشكلِ , تغطيهِ حراشفٌ, له زعانفٌ تساعده على الحركة في الماءِ , يتنفس الأوكسجينَ المنحلَّ في الماء بواسطةِ الغلاصمِ , ليس لعيونِ السمكِ أجفانٌ , تكيفَ السمكَ للعيشِ في المياه المالحة والعذبة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46CD368-0FEA-413D-B8AE-AD5484540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6731"/>
            <a:ext cx="2813978" cy="187598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17DDD6E-7053-4E8E-89DE-9768828DB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748" y="3206731"/>
            <a:ext cx="6836897" cy="410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1FB341B-9FD1-4085-B61F-D56D72072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8438" y="1848449"/>
            <a:ext cx="4887811" cy="2331110"/>
          </a:xfrm>
        </p:spPr>
      </p:pic>
    </p:spTree>
    <p:extLst>
      <p:ext uri="{BB962C8B-B14F-4D97-AF65-F5344CB8AC3E}">
        <p14:creationId xmlns:p14="http://schemas.microsoft.com/office/powerpoint/2010/main" val="41581112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478</TotalTime>
  <Words>186</Words>
  <Application>Microsoft Office PowerPoint</Application>
  <PresentationFormat>عرض على الشاشة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</vt:lpstr>
      <vt:lpstr>school</vt:lpstr>
      <vt:lpstr>تكيف الحيوانات المائية مع بيئتها</vt:lpstr>
      <vt:lpstr>لتذكر معاً ما تعلمناه سابقاً</vt:lpstr>
      <vt:lpstr>لتذكر معاً ما تعلمناه سابقاً</vt:lpstr>
      <vt:lpstr> </vt:lpstr>
      <vt:lpstr>الحيوانات التي تعيش في المياه العذبة </vt:lpstr>
      <vt:lpstr>الحيوانات التي تعيش في المياه العذبة </vt:lpstr>
      <vt:lpstr>الحيوانات التي تعيش في المياه المالحةِ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17</cp:revision>
  <dcterms:created xsi:type="dcterms:W3CDTF">2020-05-02T02:36:07Z</dcterms:created>
  <dcterms:modified xsi:type="dcterms:W3CDTF">2020-09-24T15:08:56Z</dcterms:modified>
</cp:coreProperties>
</file>