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0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91A7A3-FDF2-4AC0-8EE4-1139A5EBCC58}" type="datetimeFigureOut">
              <a:rPr lang="ar-SA" smtClean="0"/>
              <a:t>06/02/42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43FE01-EEB8-4BE2-B855-7841F670BC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57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تعيشُ بعض الحيوانات قي الصحراء مثل الزواحف والجمال والحشرات  وسنتعرف على بعضها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FE01-EEB8-4BE2-B855-7841F670BCD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73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تعيش الكثير من الحيوانات في الغابة مثل القرة والارانب والفيلة  وسنعرف في درسنا على بعضها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FE01-EEB8-4BE2-B855-7841F670BCD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688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تكيف حيوانات اليابسة مع بيئتها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29C3AD0-FBC1-4BD1-804A-A945751DC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4828" y="1745817"/>
            <a:ext cx="4724107" cy="2570199"/>
          </a:xfrm>
        </p:spPr>
      </p:pic>
    </p:spTree>
    <p:extLst>
      <p:ext uri="{BB962C8B-B14F-4D97-AF65-F5344CB8AC3E}">
        <p14:creationId xmlns:p14="http://schemas.microsoft.com/office/powerpoint/2010/main" val="423117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910"/>
            <a:ext cx="8229600" cy="407964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لتذكر معاً ما تعلمناه سابقاً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618"/>
            <a:ext cx="8229600" cy="4958546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ما أنواعُ البيئات؟</a:t>
            </a:r>
          </a:p>
          <a:p>
            <a:pPr marL="0" indent="0" algn="ctr">
              <a:buNone/>
            </a:pPr>
            <a:r>
              <a:rPr lang="ar-SA" dirty="0"/>
              <a:t>البيئةُ المائيةُ</a:t>
            </a:r>
          </a:p>
          <a:p>
            <a:pPr marL="0" indent="0" algn="ctr">
              <a:buNone/>
            </a:pPr>
            <a:r>
              <a:rPr lang="ar-SA" dirty="0"/>
              <a:t>بيئةُ اليابسةِ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328C99-E8BB-4B60-81F9-4E10D738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16" y="2830243"/>
            <a:ext cx="5193880" cy="2473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>
                <a:solidFill>
                  <a:srgbClr val="FF0000"/>
                </a:solidFill>
              </a:rPr>
              <a:t>لتذكر معاً ما تعلمناه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أيُ البيئاتِ أكثرُ مساحةً؟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البيئةُ المائيةُ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A401756-9894-4785-9184-559391C3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429000"/>
            <a:ext cx="2095500" cy="218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D326A30-4B33-46FC-982E-1EDC41DC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52700"/>
            <a:ext cx="26098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تكيف حيوانات اليابسة مع بيئتها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تعيشُ الكائناتُ الحيةُ عل اليابسة في بيئاتٍ متنوعةٍ لكلِّ حيوانٍ شكلٌ خارجيٌ وغطاءٌ وحركةٌ كلها أمورٌ تتلاءمُ مع البيئةِ التي يعيشُ فيها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B289F8-3654-4D8F-8B7C-ABEC5F90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995" y="2869809"/>
            <a:ext cx="4543865" cy="2748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193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 الحيوانات التي تعيشُ في الصحراءِ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الجملُ : </a:t>
            </a:r>
            <a:r>
              <a:rPr lang="ar-SA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الثديياتِ </a:t>
            </a:r>
            <a:r>
              <a:rPr lang="ar-SA" dirty="0"/>
              <a:t>يغطي جِسمَهُ وبرٌ يقيهِ الحرَّ والبردَ, ويتحملُ العطشَ الشديدَ ويدعى سفينةَ الصحراءِ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2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الضــبُّ : </a:t>
            </a:r>
            <a:r>
              <a:rPr lang="ar-SA" dirty="0"/>
              <a:t>من الزواحفِ , يغطي جسمهُ حراشفٌ, أطرافهُ قصيرةٌ يزحفُ على بطنهِ </a:t>
            </a:r>
            <a:endParaRPr lang="en-US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142296E-FF57-495F-9732-C34F76C4E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47" y="2262981"/>
            <a:ext cx="1835935" cy="16002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813CD1-4436-446F-BDD1-C506DCF74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162" y="4754880"/>
            <a:ext cx="4781917" cy="1828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843"/>
            <a:ext cx="8229600" cy="379828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   الحيوانات التي تعيشُ في الصحراءِ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483"/>
            <a:ext cx="8229600" cy="498668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العقربُ : من الحشراتِ </a:t>
            </a:r>
            <a:r>
              <a:rPr lang="ar-SA" dirty="0"/>
              <a:t>يغطي جسمهُ قشرةٌ صلبةٌ , أرجلهُ صغيرةٌ . له ذيل ٌ ينتهي بمخلبٍ سامٍ له لاقطان أماميان لتثبيت الفريسةِ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78B3F4-5695-4C23-A7AB-1689F88E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785402"/>
            <a:ext cx="4762500" cy="302484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C2581A-959E-40A8-9921-B316D4A7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0" y="233479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 الحيوانات التي تعيشُ في الغابةِ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القردُ: من الثدياتِ </a:t>
            </a:r>
            <a:r>
              <a:rPr lang="ar-SA" dirty="0"/>
              <a:t>يعيشُ في الغابة أطرافهُ وذيلهُ الطويلُ تكيفت للتسلقِ على الأشجار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الأرنبُ البريُ : من الثدياتِ </a:t>
            </a:r>
            <a:r>
              <a:rPr lang="ar-SA" dirty="0"/>
              <a:t>أطرافهُ الخلفيةُ أطولُ من الأماميةِ , تكيفَ للقفزِ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909EF8-E94B-41F4-8E04-CEDC9C903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7" r="16919"/>
          <a:stretch/>
        </p:blipFill>
        <p:spPr>
          <a:xfrm>
            <a:off x="703384" y="1971235"/>
            <a:ext cx="1620725" cy="17004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76B4AA-CC51-4192-9B5B-D6CF6790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487" y="4780377"/>
            <a:ext cx="1292323" cy="16261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0E2982-48F2-47B1-B980-29B5A40AF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272" y="4747247"/>
            <a:ext cx="1647825" cy="15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 الحيوانات التي تعيشُ في الغابةِ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الفيلُ : من الثديات </a:t>
            </a:r>
            <a:r>
              <a:rPr lang="ar-SA" dirty="0"/>
              <a:t>أقدامهُ ضخمةٌ لحملِ جسمهِ الثقيلِ , خرطومهُ الطويلُ للشمّ وشدِ الطعامِ إلى فمهِ, وللشرب والاغتسالِ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C08D1F-CF21-4A67-A2AD-0CDF5AB7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263" y="3601328"/>
            <a:ext cx="2873473" cy="227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 الحيوانات التي تعيشُ في الغابةِ والصحراء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النسرُ: </a:t>
            </a:r>
            <a:r>
              <a:rPr lang="ar-SA" dirty="0"/>
              <a:t>من الطيورِ جسمهُ مغزلي الشكلِ , يكسوهُ الريشُ ,له رجلانِ وجناحانِ يستخدمها للطيران , لعيونهِ ثلاثةُ أجفانٍ : علويٍ وسفليٍ وجفنٍ ثالثٍ شفافٍ يغطي عينيهِ , ويساعدهُ في وضوحِ الرؤيةِ أثناءَ الطيرانِ</a:t>
            </a:r>
          </a:p>
          <a:p>
            <a:pPr marL="0" indent="0" algn="ctr">
              <a:buNone/>
            </a:pPr>
            <a:r>
              <a:rPr lang="ar-SA" dirty="0"/>
              <a:t>ومن الطيور </a:t>
            </a:r>
          </a:p>
          <a:p>
            <a:pPr marL="0" indent="0" algn="ctr">
              <a:buNone/>
            </a:pPr>
            <a:r>
              <a:rPr lang="ar-SA" dirty="0"/>
              <a:t>النعامةُ والعصافيرُ والحمامُ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EF18ABB-700E-40A3-A78D-E7B34C37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0" y="2858293"/>
            <a:ext cx="1476375" cy="20097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C3E5FE5-E897-4C62-9C64-30EA8F611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009" y="4484077"/>
            <a:ext cx="3040895" cy="27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3657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289</TotalTime>
  <Words>265</Words>
  <Application>Microsoft Office PowerPoint</Application>
  <PresentationFormat>عرض على الشاشة (4:3)</PresentationFormat>
  <Paragraphs>34</Paragraphs>
  <Slides>10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تكيف حيوانات اليابسة مع بيئتها</vt:lpstr>
      <vt:lpstr>لتذكر معاً ما تعلمناه سابقاً</vt:lpstr>
      <vt:lpstr>لتذكر معاً ما تعلمناه سابقاً</vt:lpstr>
      <vt:lpstr>تكيف حيوانات اليابسة مع بيئتها </vt:lpstr>
      <vt:lpstr> الحيوانات التي تعيشُ في الصحراءِ</vt:lpstr>
      <vt:lpstr>   الحيوانات التي تعيشُ في الصحراءِ</vt:lpstr>
      <vt:lpstr> الحيوانات التي تعيشُ في الغابةِ</vt:lpstr>
      <vt:lpstr> الحيوانات التي تعيشُ في الغابةِ</vt:lpstr>
      <vt:lpstr> الحيوانات التي تعيشُ في الغابةِ والصحراء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20</cp:revision>
  <dcterms:created xsi:type="dcterms:W3CDTF">2020-05-02T02:36:07Z</dcterms:created>
  <dcterms:modified xsi:type="dcterms:W3CDTF">2020-09-23T20:50:21Z</dcterms:modified>
</cp:coreProperties>
</file>