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FB9B71F-9E64-4B62-8710-2890D4A043B5}" type="datetimeFigureOut">
              <a:rPr lang="ar-SA" smtClean="0"/>
              <a:t>30/01/42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D2838E1-A96A-4372-8C33-4AC73290D3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710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الجلد كساء الجسم الخارجي يتعرق للغبار , يتعرض للغبار والأوساخ </a:t>
            </a:r>
            <a:r>
              <a:rPr lang="ar-SA" dirty="0" err="1"/>
              <a:t>والجراثيمك</a:t>
            </a:r>
            <a:r>
              <a:rPr lang="ar-SA" dirty="0"/>
              <a:t> , ويتسخ ويلدغ بالحشرات  , فيصبح مكاناً مناسبا لتكاثر الجراثيم وحدوث الالتهابات والامراض نذكر منها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38E1-A96A-4372-8C33-4AC73290D316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5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/>
              <a:t>صحة الجلد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4F613A8-F664-4F0D-971D-CC00828A2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534" y="1417638"/>
            <a:ext cx="5669281" cy="384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48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معاً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عدد ثلاثة أنواع من الإحساسات الجلدية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السخونة</a:t>
            </a:r>
            <a:r>
              <a:rPr lang="ar-SA" dirty="0"/>
              <a:t> </a:t>
            </a:r>
          </a:p>
          <a:p>
            <a:pPr marL="0" indent="0" algn="ctr">
              <a:buNone/>
            </a:pPr>
            <a:r>
              <a:rPr lang="ar-SA" dirty="0"/>
              <a:t> </a:t>
            </a:r>
            <a:r>
              <a:rPr lang="ar-SA" dirty="0">
                <a:solidFill>
                  <a:schemeClr val="tx2">
                    <a:lumMod val="50000"/>
                  </a:schemeClr>
                </a:solidFill>
              </a:rPr>
              <a:t>البرودة</a:t>
            </a:r>
            <a:r>
              <a:rPr lang="ar-SA" dirty="0"/>
              <a:t> 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accent3">
                    <a:lumMod val="75000"/>
                  </a:schemeClr>
                </a:solidFill>
              </a:rPr>
              <a:t>النعومة</a:t>
            </a:r>
            <a:r>
              <a:rPr lang="ar-SA" dirty="0"/>
              <a:t> 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41F7640-EB4D-456E-80A0-D186D35D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997" y="3978372"/>
            <a:ext cx="2534602" cy="2074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4EE9D1-98F6-4B0E-839D-BA8DBD3DC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39" y="2095866"/>
            <a:ext cx="2295378" cy="1882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0EC69D8-CA6E-4C5F-84A5-CA46CF852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779" y="2222695"/>
            <a:ext cx="2534602" cy="1882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لنتذكر معاً ما تعلمناه سابقاً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إلى أي قسم من الدماغ تصل التنبيهات الحسية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C00000"/>
                </a:solidFill>
              </a:rPr>
              <a:t>المخ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29B3679-04C6-4A94-997D-A30F4824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3012391"/>
            <a:ext cx="4169166" cy="22454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450166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التهابات وأمراض الجلد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028883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C00000"/>
                </a:solidFill>
              </a:rPr>
              <a:t>الدمامل والخراجات </a:t>
            </a:r>
          </a:p>
          <a:p>
            <a:pPr marL="0" indent="0" algn="ctr">
              <a:buNone/>
            </a:pPr>
            <a:r>
              <a:rPr lang="ar-SA" dirty="0"/>
              <a:t>التهاب جرثومي يسبب احمرار الجلد وتجمع القيح تحته 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D7F2C01-3754-469A-B444-75F04937E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966" y="2630658"/>
            <a:ext cx="4135902" cy="2369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6320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التهابات وأمراض الجلد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b="1" dirty="0">
                <a:solidFill>
                  <a:srgbClr val="FF0000"/>
                </a:solidFill>
              </a:rPr>
              <a:t>الجرب</a:t>
            </a:r>
          </a:p>
          <a:p>
            <a:pPr marL="0" indent="0" algn="ctr">
              <a:buNone/>
            </a:pPr>
            <a:r>
              <a:rPr lang="ar-SA" dirty="0"/>
              <a:t>مرضٌ جلدي سببه طفيلي يسمى هامة الجرب , يسبب الحك الشديد وينتقل بملامسة المصاب أو النوم في فراشه أو استعمال ملابسه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5D71DD6-D0E0-43EE-8611-C3118114D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810" y="3882781"/>
            <a:ext cx="4185944" cy="242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التهابات وأمراض الجلد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الفطريات الجلدية ( </a:t>
            </a:r>
            <a:r>
              <a:rPr lang="ar-SA" dirty="0">
                <a:solidFill>
                  <a:srgbClr val="FF0000"/>
                </a:solidFill>
              </a:rPr>
              <a:t>السعف</a:t>
            </a:r>
            <a:r>
              <a:rPr lang="ar-SA" dirty="0"/>
              <a:t>)</a:t>
            </a:r>
          </a:p>
          <a:p>
            <a:pPr marL="0" indent="0" algn="ctr">
              <a:buNone/>
            </a:pPr>
            <a:r>
              <a:rPr lang="ar-SA" dirty="0"/>
              <a:t>مرض جلدي فطري يسبب التهاب الجلد وتقشره مع حكةٍ قويةٍ</a:t>
            </a:r>
          </a:p>
          <a:p>
            <a:pPr marL="0" indent="0" algn="ctr">
              <a:buNone/>
            </a:pPr>
            <a:r>
              <a:rPr lang="ar-SA" dirty="0"/>
              <a:t>ينتقل بالملامسة أو استخدام أدوات المصاب 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0687728-DC4F-4F21-95BE-6C0B84B4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554" y="3682219"/>
            <a:ext cx="3539563" cy="210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202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التهابات وأمراض الجلد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الليشمانيا ( </a:t>
            </a:r>
            <a:r>
              <a:rPr lang="ar-SA" dirty="0">
                <a:solidFill>
                  <a:schemeClr val="accent6"/>
                </a:solidFill>
              </a:rPr>
              <a:t>حبة حلب</a:t>
            </a:r>
            <a:r>
              <a:rPr lang="ar-SA" dirty="0"/>
              <a:t>)</a:t>
            </a:r>
          </a:p>
          <a:p>
            <a:pPr marL="0" indent="0" algn="ctr">
              <a:buNone/>
            </a:pPr>
            <a:r>
              <a:rPr lang="ar-SA" dirty="0"/>
              <a:t>سببه طفيلي , وينقله نوعٌ من الحشرات يسمى ذبابة الرمل 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85016D0-4547-4518-945D-CFC4DEE1F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76" y="2869809"/>
            <a:ext cx="4533900" cy="22572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كيف  نحافظ على صحة الجلد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أستحم مرتين أسبوعيا أبدل ملابسي الداخلية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أقلم أظافري كلما طالت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E7FD27C-EFDE-43E3-B621-95AEFF1CA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62" t="4005" r="19368" b="4005"/>
          <a:stretch/>
        </p:blipFill>
        <p:spPr>
          <a:xfrm>
            <a:off x="3137095" y="2185609"/>
            <a:ext cx="3151163" cy="167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0F59955-BB7E-4925-AEAD-B00B17557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50" y="4879975"/>
            <a:ext cx="4111723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940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كيف  نحافظ على صحة الجلد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لا أتعرض لأشعة الشمس وقت الظهيرة , لأنها تؤذي جلدي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أعقم الحروق والجروح والخدوش , ولا أتركها عرضةً للجراثيم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4DABDB-6923-4AE9-AEE7-A2B30DD0F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17" y="4519612"/>
            <a:ext cx="3105150" cy="1476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904A7A5-D7C4-4A73-BF96-D74EAB8D2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34" y="2176476"/>
            <a:ext cx="2676525" cy="1171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242132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185</TotalTime>
  <Words>179</Words>
  <Application>Microsoft Office PowerPoint</Application>
  <PresentationFormat>عرض على الشاشة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school</vt:lpstr>
      <vt:lpstr>صحة الجلد</vt:lpstr>
      <vt:lpstr>لنتذكر معاً ما تعلمناه سابقاً</vt:lpstr>
      <vt:lpstr>لنتذكر معاً ما تعلمناه سابقاً</vt:lpstr>
      <vt:lpstr>التهابات وأمراض الجلد </vt:lpstr>
      <vt:lpstr>التهابات وأمراض الجلد </vt:lpstr>
      <vt:lpstr>التهابات وأمراض الجلد </vt:lpstr>
      <vt:lpstr>التهابات وأمراض الجلد </vt:lpstr>
      <vt:lpstr>كيف  نحافظ على صحة الجلد </vt:lpstr>
      <vt:lpstr>كيف  نحافظ على صحة الجلد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12</cp:revision>
  <dcterms:created xsi:type="dcterms:W3CDTF">2020-05-02T02:36:07Z</dcterms:created>
  <dcterms:modified xsi:type="dcterms:W3CDTF">2020-09-17T18:14:14Z</dcterms:modified>
</cp:coreProperties>
</file>