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صحة العين وعيوب الرؤية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C9EC27F-2BA6-418B-957E-AA0543DD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904" y="1672046"/>
            <a:ext cx="5682342" cy="3043645"/>
          </a:xfrm>
        </p:spPr>
      </p:pic>
    </p:spTree>
    <p:extLst>
      <p:ext uri="{BB962C8B-B14F-4D97-AF65-F5344CB8AC3E}">
        <p14:creationId xmlns:p14="http://schemas.microsoft.com/office/powerpoint/2010/main" val="278479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نتذكر معاً ما تعلمناه سابقاً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أين يقع خيال الاجسام التي نراها في حال الرؤية الطبيعية؟ </a:t>
            </a:r>
          </a:p>
          <a:p>
            <a:pPr marL="0" indent="0" algn="ctr">
              <a:buNone/>
            </a:pPr>
            <a:r>
              <a:rPr lang="ar-SA" dirty="0"/>
              <a:t> يقع خيال الاجسام التي نراها على الشبكية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B0DAE7-0F19-4FDE-ABCB-D09B4E10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10" y="2700997"/>
            <a:ext cx="6000750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عيوب الرؤية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مـد البصر (</a:t>
            </a:r>
            <a:r>
              <a:rPr lang="ar-SA" dirty="0"/>
              <a:t>الطمس</a:t>
            </a:r>
            <a:r>
              <a:rPr lang="ar-SA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ar-SA" dirty="0"/>
              <a:t>يرتسم خيال الجسم خلف الشبكية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D7103E-B54D-4EA9-9B8E-60ED6AF16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5"/>
          <a:stretch/>
        </p:blipFill>
        <p:spPr>
          <a:xfrm>
            <a:off x="2883877" y="3186016"/>
            <a:ext cx="4248443" cy="29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عيوب الرؤية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قصر البصر( </a:t>
            </a:r>
            <a:r>
              <a:rPr lang="ar-SA" dirty="0"/>
              <a:t>الحسر</a:t>
            </a:r>
            <a:r>
              <a:rPr lang="ar-SA" dirty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ar-SA" dirty="0"/>
              <a:t>يرتسم خيال الجسم أمام الشبكية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EA355A6-854F-42A2-8499-D067AC18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609" y="3010340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8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عيوب الرؤية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مد البصر الشيخي</a:t>
            </a:r>
          </a:p>
          <a:p>
            <a:pPr marL="0" indent="0" algn="ctr">
              <a:buNone/>
            </a:pPr>
            <a:r>
              <a:rPr lang="ar-SA" dirty="0"/>
              <a:t>يحدث بسبب تناقص مرونة الجسم البلوري لدى كبار السن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D9F8AB-991B-40AA-AD0D-735623899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95" y="2772591"/>
            <a:ext cx="2867025" cy="1600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40C3CEA-2B1E-43AB-8B0F-DA4FF71CF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1" r="5318" b="5039"/>
          <a:stretch/>
        </p:blipFill>
        <p:spPr>
          <a:xfrm>
            <a:off x="2994795" y="4372791"/>
            <a:ext cx="2867025" cy="18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بعض أمراض العين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الرمد القيحي </a:t>
            </a:r>
          </a:p>
          <a:p>
            <a:pPr marL="0" indent="0" algn="ctr">
              <a:buNone/>
            </a:pPr>
            <a:r>
              <a:rPr lang="ar-SA" dirty="0"/>
              <a:t>التهاب سببه جرثومي يسبب احمراراً في العين وتورماً في الجفنين تنتقل العدوى بواسطة الذباب واليدين والمناشف الملوثة</a:t>
            </a:r>
          </a:p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054EAA-2E78-4227-8593-7B94E933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78" y="3317967"/>
            <a:ext cx="406254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بعض أمراض العين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الرمد الحبيبي </a:t>
            </a:r>
          </a:p>
          <a:p>
            <a:pPr marL="0" indent="0" algn="ctr">
              <a:buNone/>
            </a:pPr>
            <a:r>
              <a:rPr lang="ar-SA" sz="2800" dirty="0"/>
              <a:t>التهاب سببه فيروسي يسبب احمرار الجفنين ,وظهور حبيبات صغيرة عليها , تنتقل العدوى بالملامسة أو المصافحة أو باستخدام أدوات المصاب أو بواسطة الذباب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8EECE0-E8C5-4E05-8294-D84C8967B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709850"/>
            <a:ext cx="4221480" cy="28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نحافظ على صحة العين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وهبنا الله تعالى العين لنرى بها الأشياء ,فلنحافظ على صحتها باتباع الآتي :</a:t>
            </a:r>
          </a:p>
          <a:p>
            <a:pPr marL="0" indent="0" algn="ctr">
              <a:buNone/>
            </a:pPr>
            <a:r>
              <a:rPr lang="ar-SA" dirty="0">
                <a:solidFill>
                  <a:srgbClr val="FF0000"/>
                </a:solidFill>
              </a:rPr>
              <a:t>استخدام إضاءة مناسبة عند القراءة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0D85F39-E774-4295-B981-68AFC56D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89" y="3317965"/>
            <a:ext cx="4572000" cy="29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كيف نحافظ على صحة العين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  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أغسل وجهي بالماء والصابون يوميا</a:t>
            </a:r>
          </a:p>
          <a:p>
            <a:pPr marL="0" indent="0" algn="r">
              <a:buNone/>
            </a:pPr>
            <a:r>
              <a:rPr lang="ar-SA" dirty="0">
                <a:solidFill>
                  <a:schemeClr val="accent3">
                    <a:lumMod val="50000"/>
                  </a:schemeClr>
                </a:solidFill>
              </a:rPr>
              <a:t>لا أستخدم مناشف الآخرين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لا افرك عيني بيدي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ar-SA" sz="2400" dirty="0"/>
              <a:t>                  أجلس بعيداً عن التلفاز عندما أشاهده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CC4B290-CD50-48A6-8800-E134EA9D2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1" t="2286" r="20286" b="2666"/>
          <a:stretch/>
        </p:blipFill>
        <p:spPr>
          <a:xfrm>
            <a:off x="502917" y="1008393"/>
            <a:ext cx="1515293" cy="1143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E0EC0FE-1983-4F68-85AE-105CAA2D5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574" y="2151393"/>
            <a:ext cx="1515293" cy="102543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405EE0-2480-46B6-8144-C34BE8D11C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13" t="6551" r="24144" b="4145"/>
          <a:stretch/>
        </p:blipFill>
        <p:spPr>
          <a:xfrm>
            <a:off x="457200" y="2884989"/>
            <a:ext cx="1515293" cy="150254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AECA779-CBF7-4C5F-8946-AD55D8AFEF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28"/>
          <a:stretch/>
        </p:blipFill>
        <p:spPr>
          <a:xfrm>
            <a:off x="3471045" y="4545874"/>
            <a:ext cx="1914525" cy="18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647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105</TotalTime>
  <Words>173</Words>
  <Application>Microsoft Office PowerPoint</Application>
  <PresentationFormat>عرض على الشاشة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صحة العين وعيوب الرؤية </vt:lpstr>
      <vt:lpstr>نتذكر معاً ما تعلمناه سابقاً</vt:lpstr>
      <vt:lpstr>عيوب الرؤية </vt:lpstr>
      <vt:lpstr>عيوب الرؤية </vt:lpstr>
      <vt:lpstr>عيوب الرؤية </vt:lpstr>
      <vt:lpstr>بعض أمراض العين </vt:lpstr>
      <vt:lpstr>بعض أمراض العين </vt:lpstr>
      <vt:lpstr>كيف نحافظ على صحة العين </vt:lpstr>
      <vt:lpstr>كيف نحافظ على صحة العين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13</cp:revision>
  <dcterms:created xsi:type="dcterms:W3CDTF">2020-05-02T02:36:07Z</dcterms:created>
  <dcterms:modified xsi:type="dcterms:W3CDTF">2020-09-04T22:31:42Z</dcterms:modified>
</cp:coreProperties>
</file>