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/>
              <a:t>صحة الهيكل العظمي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معاً ما تعلمناه سابقاً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552"/>
            <a:ext cx="8229600" cy="4972612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اذكر وظيفةٌ من وظائفِ الهيكلِ العظميِّ</a:t>
            </a:r>
            <a:r>
              <a:rPr lang="ar-SA" dirty="0">
                <a:solidFill>
                  <a:srgbClr val="92D050"/>
                </a:solidFill>
              </a:rPr>
              <a:t> ؟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تحدد شكلَ الجسمِ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وتساعدهُ على الحركةِ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rgbClr val="C00000"/>
                </a:solidFill>
              </a:rPr>
              <a:t>عرف المفاصلَ؟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تصلُ العظامَ ببعضها البعض 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الأذياتُ التي يتعرضُ لها الهيكلُ العظميّ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الكساحُ: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ينشأُ عن نقصِ فيتامينِ د وأملاحِ الكالسيوم في الغذاء , وينتجُ عنه لينُ عظامِ الساقين وتقوسُهِما وتشوهُهِما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FF3BA86-9FE4-4849-9CFE-F9D49AEB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09" y="3269932"/>
            <a:ext cx="4037428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الأذياتُ التي يتعرضُ لها الهيكلُ العظميّ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الكسورُ :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تنشأ عن تعرضِ العظامِ لحوادثَ تسببُ انكسارَها .  تعالجُ عندَ الطبيبِ بوضعِ الجبيرةِ المناسبةِ ، ومنعِ تحريكِ العضوِ المكسورِ 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5BF8FF-6341-4875-89D6-0EB061ECEADC}"/>
              </a:ext>
            </a:extLst>
          </p:cNvPr>
          <p:cNvSpPr txBox="1"/>
          <p:nvPr/>
        </p:nvSpPr>
        <p:spPr>
          <a:xfrm flipH="1" flipV="1">
            <a:off x="661182" y="2996418"/>
            <a:ext cx="1624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ar-SA" dirty="0"/>
              <a:t>                                                                                                    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3D8B87D-CCDF-4A5C-A4C6-341F6E3C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98" y="3205342"/>
            <a:ext cx="3502855" cy="26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الأذياتُ التي يتعرضُ لها الهيكلُ العظميّ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الخلوعُ :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تنشأ عن تعرضِ أربطةِ المفاصلِ لتمددٍ أو تمزقٍ أو خلعٍ , ويرافقُ ذلكَ ألمٌ و انتفاخٌ ويعالجُ تحتِ إشرافِ الطبيبِ 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357722-A468-44C5-BD59-348FC248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9" y="2954216"/>
            <a:ext cx="3756074" cy="27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الهيكلُ العظميُ دعامةُ جِسمنا وكي يبقى سليماً أتبعُ ما يلي 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التعودَ على الجلسةِ الصحيةِ : تحمي العمودَ الفقريَ من التشوهِ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الابتعادَ عن حملِ الأجسامِ الثقيلةِ : كي لا يتأذى الهيكلُ العظميُّ </a:t>
            </a:r>
          </a:p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التعرضَ لأشعةِ الشمسِ صباحاً ومساءً : يساعدُ في تشكيلِ فيتامينِ 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81113C-0975-4FC6-83E6-2D13D90E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91" y="3362472"/>
            <a:ext cx="1414315" cy="28765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DB2D482-BE96-42AD-8761-B6737A8AB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3" t="4720" r="6177" b="9026"/>
          <a:stretch/>
        </p:blipFill>
        <p:spPr>
          <a:xfrm>
            <a:off x="2686929" y="3429000"/>
            <a:ext cx="1308296" cy="30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774"/>
            <a:ext cx="8229600" cy="840863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الهيكلُ العظميُ دعامةُ جِسمنا وكي يبقى سليماً أتبعُ ما يلي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582"/>
            <a:ext cx="8229600" cy="4550581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تناولَ الغذاءِ والشرابِ الغنيِّ بأملاحِ الكالسيوم : لتتكونَ عظامٌ وأسنانٌ قويةٌ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تجنبَ الأحذيةِ الضيقةِ كي لا</a:t>
            </a:r>
          </a:p>
          <a:p>
            <a:pPr marL="0" indent="0" algn="ctr">
              <a:buNone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تسببَ تشوهاً للعمودِ الفقري و الأقدامِ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5EC03D1-5444-4F7D-A23C-3A765F98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8" y="2672861"/>
            <a:ext cx="5134708" cy="11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417F1DC-AFA2-4723-AD1D-C1BBBA478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410" y="2227811"/>
            <a:ext cx="4797083" cy="2048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0D7464-2023-4940-89EC-43602AB5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38" y="593999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1692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155</TotalTime>
  <Words>190</Words>
  <Application>Microsoft Office PowerPoint</Application>
  <PresentationFormat>عرض على الشاشة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صحة الهيكل العظمي </vt:lpstr>
      <vt:lpstr>لنتذكر معاً ما تعلمناه سابقاً </vt:lpstr>
      <vt:lpstr>الأذياتُ التي يتعرضُ لها الهيكلُ العظميّ </vt:lpstr>
      <vt:lpstr>الأذياتُ التي يتعرضُ لها الهيكلُ العظميّ </vt:lpstr>
      <vt:lpstr>الأذياتُ التي يتعرضُ لها الهيكلُ العظميّ </vt:lpstr>
      <vt:lpstr>الهيكلُ العظميُ دعامةُ جِسمنا وكي يبقى سليماً أتبعُ ما يلي : </vt:lpstr>
      <vt:lpstr>الهيكلُ العظميُ دعامةُ جِسمنا وكي يبقى سليماً أتبعُ ما يلي :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17</cp:revision>
  <dcterms:created xsi:type="dcterms:W3CDTF">2020-05-02T02:36:07Z</dcterms:created>
  <dcterms:modified xsi:type="dcterms:W3CDTF">2020-09-21T08:46:39Z</dcterms:modified>
</cp:coreProperties>
</file>