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21" autoAdjust="0"/>
  </p:normalViewPr>
  <p:slideViewPr>
    <p:cSldViewPr snapToGrid="0" snapToObjects="1"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7C74CFB-C934-4911-8466-73B8B8B1EA7E}" type="datetimeFigureOut">
              <a:rPr lang="ar-SA" smtClean="0"/>
              <a:t>15/01/1442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F98516-C8C0-47D9-BB94-2B34A046FD5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614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: ماذا توحي لك هذه الصورة ؟ ماذا تسمي الشخص الذي تراه ؟ ماذا تتوقع أن يكون موضوع الدرس ؟</a:t>
            </a:r>
          </a:p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هيا بنا نتعرف أغنية من أغاني الرعاة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8516-C8C0-47D9-BB94-2B34A046FD59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42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في نهاية درسنا </a:t>
            </a:r>
            <a:r>
              <a:rPr lang="ar-SA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لاتنسى</a:t>
            </a:r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تقرأ النص قراءة سليمة ومعبرة   وإلى اللقاء في درس آخر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8516-C8C0-47D9-BB94-2B34A046FD5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08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محفوظات</a:t>
            </a:r>
            <a:b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أغاني الرعاة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9603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أن يقرأ التلميذ النص قراءة سليمة ومعبرة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F91C460B-60DF-4BCB-86F5-54B696A2F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70671"/>
            <a:ext cx="9143999" cy="5887329"/>
          </a:xfr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307"/>
            <a:ext cx="8229600" cy="696033"/>
          </a:xfrm>
        </p:spPr>
        <p:txBody>
          <a:bodyPr>
            <a:normAutofit/>
          </a:bodyPr>
          <a:lstStyle/>
          <a:p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أغاني الرعاة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8340"/>
            <a:ext cx="6506308" cy="514782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أَقبَلَ الصّبْحُ يُغَنّي                    لِلحَياةِ النَّاعِسَة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وَالرُّبَا تَحْلُمُ في ظِلِّ                  الغُصونِ المَائِسة</a:t>
            </a:r>
          </a:p>
          <a:p>
            <a:pPr marL="0" indent="0" algn="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وَالصَّبا تُرقصُ أَوْرا                قَ الزُّهور اليَابِسَةْ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وَتَهاوَى النُّورُ في تِلكَ الفِجَاجِ الدَّامِسَةْ </a:t>
            </a:r>
          </a:p>
          <a:p>
            <a:pPr marL="0" indent="0" algn="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أَقبَلَ الصُّبحُ جَمِيلاً              يَمْلأُ الأفْقَ بَهاه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فَتَمَطَّى الزَّهرُ وَالطَّيْرُ وأمْواجُ المِياهْ</a:t>
            </a:r>
          </a:p>
          <a:p>
            <a:pPr marL="0" indent="0" algn="r" rtl="1">
              <a:buNone/>
            </a:pPr>
            <a:endParaRPr lang="en-US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702" y="900332"/>
            <a:ext cx="5500467" cy="369980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قَدْ أَفاقَ العالَمُ  اَلحيَّ  وَغَنَّى  لِلحَياهْ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فَأَفِيقَي ياخِرافي                            وهَلُمِّي ياشِياهْ</a:t>
            </a:r>
          </a:p>
          <a:p>
            <a:pPr marL="0" indent="0" algn="r" rtl="1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A" sz="28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وَأمْلَئِي</a:t>
            </a: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الوادي    ثُغاءً                      ومراحاً   وحُبُورْ </a:t>
            </a:r>
          </a:p>
          <a:p>
            <a:pPr marL="0" indent="0" algn="r" rtl="1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وَاسْمَعِي همَسَ السَّواقِي             وَانْشَقي عِطْرَ الزُّهُورْ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1F2294B-73D9-4E2D-B6A3-DDB4973B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057"/>
            <a:ext cx="8229600" cy="597559"/>
          </a:xfrm>
        </p:spPr>
        <p:txBody>
          <a:bodyPr>
            <a:noAutofit/>
          </a:bodyPr>
          <a:lstStyle/>
          <a:p>
            <a:r>
              <a:rPr lang="ar-SA" sz="36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6EDC9179-8C8A-44B8-B70C-0E3B4F7FD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836" y="1030616"/>
            <a:ext cx="3227365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المتمايلة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ريح شرقية ناعمة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مفردها فج ، الطريق بين جبلين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المظلمة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روعته وجماله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تمدد وتبختر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الواحدة من الغنم أو المعز أو البقر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صوت الخراف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سعادة وفرح</a:t>
            </a:r>
          </a:p>
          <a:p>
            <a:pPr marL="0" indent="0" algn="r" rtl="1">
              <a:buNone/>
            </a:pPr>
            <a:r>
              <a:rPr lang="ar-SA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696FD36-D692-4D8B-8AB0-C72520F66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041167"/>
            <a:ext cx="2160561" cy="4525963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المائسة: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الصبا: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الفجاج: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الدامسة: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بهاه: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فتمطى: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شياه: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ثغاء:</a:t>
            </a:r>
          </a:p>
          <a:p>
            <a:pPr marL="0" indent="0" rtl="1">
              <a:buNone/>
            </a:pPr>
            <a:r>
              <a:rPr lang="ar-SA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حبور: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234"/>
            <a:ext cx="8229600" cy="604911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الإجابة الصحيحة للكلمات الملونة فيما يأتي :</a:t>
            </a:r>
            <a:endParaRPr lang="en-US" sz="3200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9146"/>
            <a:ext cx="7153422" cy="5057018"/>
          </a:xfrm>
        </p:spPr>
        <p:txBody>
          <a:bodyPr/>
          <a:lstStyle/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الحياة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الناعسة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مفردها :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النائمة                الساكنة                  البائسة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الفِجاج </a:t>
            </a:r>
            <a:r>
              <a:rPr lang="ar-SA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الدامسة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ضدها :</a:t>
            </a:r>
          </a:p>
          <a:p>
            <a:pPr marL="0" indent="0" algn="r" rtl="1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المظلمة              الواسعة                  المضيئة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2C3AA23-1B72-4696-B5A1-82B7F7D4E1C3}"/>
              </a:ext>
            </a:extLst>
          </p:cNvPr>
          <p:cNvSpPr/>
          <p:nvPr/>
        </p:nvSpPr>
        <p:spPr>
          <a:xfrm>
            <a:off x="6231988" y="1674057"/>
            <a:ext cx="1055077" cy="45016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8C8C699-7277-4CD6-BF76-6BF88F20BA3C}"/>
              </a:ext>
            </a:extLst>
          </p:cNvPr>
          <p:cNvSpPr/>
          <p:nvPr/>
        </p:nvSpPr>
        <p:spPr>
          <a:xfrm>
            <a:off x="2278966" y="2799472"/>
            <a:ext cx="1181686" cy="531055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08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11F2294B-73D9-4E2D-B6A3-DDB4973B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3057"/>
            <a:ext cx="8229600" cy="59755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r>
              <a:rPr lang="ar-SA" sz="36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أصل بين الصوت وصاحبه فيا يأتي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6EDC9179-8C8A-44B8-B70C-0E3B4F7FD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9677" y="1030616"/>
            <a:ext cx="2568524" cy="45259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 rtl="1">
              <a:buNone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جريان الماء</a:t>
            </a:r>
          </a:p>
          <a:p>
            <a:pPr marL="0" indent="0" rtl="1">
              <a:buNone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صوت الخيل</a:t>
            </a:r>
          </a:p>
          <a:p>
            <a:pPr marL="0" indent="0" rtl="1">
              <a:buNone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أوراق الشجر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696FD36-D692-4D8B-8AB0-C72520F66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041167"/>
            <a:ext cx="2568524" cy="452596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صهيل</a:t>
            </a:r>
          </a:p>
          <a:p>
            <a:pPr marL="0" indent="0" algn="r" rtl="1">
              <a:buNone/>
            </a:pP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حفيف</a:t>
            </a:r>
          </a:p>
          <a:p>
            <a:pPr marL="0" indent="0" algn="r" rtl="1">
              <a:buNone/>
            </a:pPr>
            <a:r>
              <a:rPr lang="ar-SA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خرير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65CE6E9-CA0B-430B-A043-2FF6860E5B78}"/>
              </a:ext>
            </a:extLst>
          </p:cNvPr>
          <p:cNvSpPr/>
          <p:nvPr/>
        </p:nvSpPr>
        <p:spPr>
          <a:xfrm>
            <a:off x="6288258" y="1181686"/>
            <a:ext cx="928468" cy="4079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51FEED96-8746-4FCE-9657-64BE14414296}"/>
              </a:ext>
            </a:extLst>
          </p:cNvPr>
          <p:cNvSpPr/>
          <p:nvPr/>
        </p:nvSpPr>
        <p:spPr>
          <a:xfrm>
            <a:off x="6291775" y="1742049"/>
            <a:ext cx="928468" cy="4079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3B8952ED-688B-43C1-865C-F1051B1EAD27}"/>
              </a:ext>
            </a:extLst>
          </p:cNvPr>
          <p:cNvSpPr/>
          <p:nvPr/>
        </p:nvSpPr>
        <p:spPr>
          <a:xfrm>
            <a:off x="6287087" y="2303932"/>
            <a:ext cx="928468" cy="40796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0F22836-78E3-4CA1-8E86-C2CF7D5EC711}"/>
              </a:ext>
            </a:extLst>
          </p:cNvPr>
          <p:cNvSpPr/>
          <p:nvPr/>
        </p:nvSpPr>
        <p:spPr>
          <a:xfrm>
            <a:off x="2081438" y="1171135"/>
            <a:ext cx="1645920" cy="4185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83330213-4A57-4635-8E58-00E887C3EFE6}"/>
              </a:ext>
            </a:extLst>
          </p:cNvPr>
          <p:cNvSpPr/>
          <p:nvPr/>
        </p:nvSpPr>
        <p:spPr>
          <a:xfrm>
            <a:off x="2081438" y="1742049"/>
            <a:ext cx="1645920" cy="4185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F363BEF-A047-470A-83CA-086EC82E1F2D}"/>
              </a:ext>
            </a:extLst>
          </p:cNvPr>
          <p:cNvSpPr/>
          <p:nvPr/>
        </p:nvSpPr>
        <p:spPr>
          <a:xfrm>
            <a:off x="2079677" y="2289704"/>
            <a:ext cx="1645920" cy="4185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ليمين 14">
            <a:extLst>
              <a:ext uri="{FF2B5EF4-FFF2-40B4-BE49-F238E27FC236}">
                <a16:creationId xmlns:a16="http://schemas.microsoft.com/office/drawing/2014/main" id="{844CFAA4-3955-49B8-8D30-792797D76DD2}"/>
              </a:ext>
            </a:extLst>
          </p:cNvPr>
          <p:cNvSpPr/>
          <p:nvPr/>
        </p:nvSpPr>
        <p:spPr>
          <a:xfrm rot="9864685">
            <a:off x="3817644" y="1515900"/>
            <a:ext cx="2367360" cy="3204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هم: لليمين 16">
            <a:extLst>
              <a:ext uri="{FF2B5EF4-FFF2-40B4-BE49-F238E27FC236}">
                <a16:creationId xmlns:a16="http://schemas.microsoft.com/office/drawing/2014/main" id="{6F018975-2FEA-4EE1-B08B-B8792EC455EA}"/>
              </a:ext>
            </a:extLst>
          </p:cNvPr>
          <p:cNvSpPr/>
          <p:nvPr/>
        </p:nvSpPr>
        <p:spPr>
          <a:xfrm rot="9962019">
            <a:off x="3874901" y="2093748"/>
            <a:ext cx="2367360" cy="3204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سهم: لليمين 18">
            <a:extLst>
              <a:ext uri="{FF2B5EF4-FFF2-40B4-BE49-F238E27FC236}">
                <a16:creationId xmlns:a16="http://schemas.microsoft.com/office/drawing/2014/main" id="{8340DFC3-56F6-49E8-9DFF-2454781D1502}"/>
              </a:ext>
            </a:extLst>
          </p:cNvPr>
          <p:cNvSpPr/>
          <p:nvPr/>
        </p:nvSpPr>
        <p:spPr>
          <a:xfrm rot="12598331">
            <a:off x="3732199" y="1838081"/>
            <a:ext cx="2552110" cy="3114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392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113</TotalTime>
  <Words>212</Words>
  <Application>Microsoft Office PowerPoint</Application>
  <PresentationFormat>عرض على الشاشة (4:3)</PresentationFormat>
  <Paragraphs>53</Paragraphs>
  <Slides>7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Arial</vt:lpstr>
      <vt:lpstr>Calibri</vt:lpstr>
      <vt:lpstr>Sakkal Majalla</vt:lpstr>
      <vt:lpstr>school</vt:lpstr>
      <vt:lpstr>محفوظات من أغاني الرعاة</vt:lpstr>
      <vt:lpstr>الهدف من الدرس : أن يقرأ التلميذ النص قراءة سليمة ومعبرة</vt:lpstr>
      <vt:lpstr>من أغاني الرعاة</vt:lpstr>
      <vt:lpstr>عرض تقديمي في PowerPoint</vt:lpstr>
      <vt:lpstr>شرح المفردات</vt:lpstr>
      <vt:lpstr>اختر الإجابة الصحيحة للكلمات الملونة فيما يأتي :</vt:lpstr>
      <vt:lpstr>أصل بين الصوت وصاحبه فيا يأتي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Emad Ahmad</cp:lastModifiedBy>
  <cp:revision>16</cp:revision>
  <dcterms:created xsi:type="dcterms:W3CDTF">2020-05-02T02:36:07Z</dcterms:created>
  <dcterms:modified xsi:type="dcterms:W3CDTF">2020-09-02T18:51:50Z</dcterms:modified>
</cp:coreProperties>
</file>