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799290"/>
          </a:xfrm>
        </p:spPr>
        <p:txBody>
          <a:bodyPr>
            <a:normAutofit/>
          </a:bodyPr>
          <a:lstStyle/>
          <a:p>
            <a:r>
              <a:rPr lang="ar-SY" sz="3600" dirty="0"/>
              <a:t>معارف ومهارات </a:t>
            </a:r>
            <a:br>
              <a:rPr lang="ar-SY" sz="3600" dirty="0"/>
            </a:br>
            <a:r>
              <a:rPr lang="ar-SY" sz="3600" dirty="0"/>
              <a:t>عالمٌ من بلادي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117174" cy="724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3200" dirty="0"/>
              <a:t>عزيزي الطالب هدفنا لهذا الدرس قراءةُ النصِ قراءةً سليمةً معبرةً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068"/>
            <a:ext cx="8117174" cy="4492234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اشتهرَ العديدُ من العلماءِ العرب والمسلمين في العلومِ كافة , وقاموا بإنجازاتٍ عظيمةٍ , ولا تزالُ </a:t>
            </a:r>
            <a:r>
              <a:rPr lang="ar-SY"/>
              <a:t>إنجازاتهم باقية </a:t>
            </a:r>
            <a:r>
              <a:rPr lang="ar-SY" dirty="0"/>
              <a:t>حتى يومنا هذا , ومن أبرزهم : ( الحسنُ بنُ الهيثمِ وابنُ النفيس وابنُ الكندي وأبو بكرٍ الرازي وابنُ سينا والبيروني وغيرهم كثير ).</a:t>
            </a:r>
          </a:p>
          <a:p>
            <a:pPr marL="0" indent="0" algn="r">
              <a:buNone/>
            </a:pPr>
            <a:r>
              <a:rPr lang="ar-SY" dirty="0"/>
              <a:t>وقد أسهمَ هؤلاء جميعاً في تطورِ العلومِ كافة ولم يكن هناك من  يفوقهم في أيِّ أمةٍ عاصرتهم .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9397700-E7B3-4DFE-8CAE-B2C97A025C56}"/>
              </a:ext>
            </a:extLst>
          </p:cNvPr>
          <p:cNvSpPr/>
          <p:nvPr/>
        </p:nvSpPr>
        <p:spPr>
          <a:xfrm>
            <a:off x="3072984" y="4542020"/>
            <a:ext cx="3627619" cy="145404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rgbClr val="FF0000"/>
                </a:solidFill>
              </a:rPr>
              <a:t>والآن سنستعرض نبذة مختصرة عن أحد هؤلاء العلماء العرب 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5"/>
            <a:ext cx="8117174" cy="569144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2400" dirty="0">
                <a:solidFill>
                  <a:srgbClr val="FF0000"/>
                </a:solidFill>
                <a:latin typeface="AXtYasmineLight"/>
              </a:rPr>
              <a:t>والآن تعالوا لنقراَ الفقرةّ الآتيةَ :</a:t>
            </a:r>
          </a:p>
          <a:p>
            <a:pPr marL="0" indent="0" algn="r"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عُروبَةُ تلميذَةٌ في الّصف الرّابعِ، تخطّطُ لأَن تُصبحَ مُقدّمَةَ برامج علميّةٍ في القناةِ التّربويّةِ الّسوريةِ، لذلك انضمّت إلى لجنة الإذاعةِ المدرِسيّةِ، و أَجرَت مع رفيقِها زيادٍ حِواراً تمثِيليّاً عن عالمٍ عربِيٍّ مِن وطنِنا، وبد أَ الحِوارُ: رِفاقِي التلاميذ، نَستضيفُ اليَومَ في بَرنَامجِ </a:t>
            </a:r>
            <a:r>
              <a:rPr lang="ar-SY" sz="2400" i="0" u="none" strike="noStrike" baseline="0" dirty="0">
                <a:solidFill>
                  <a:srgbClr val="26E68D"/>
                </a:solidFill>
                <a:latin typeface="AXtYasmineLight"/>
              </a:rPr>
              <a:t>(عالمٌ مِن بلدِي) </a:t>
            </a: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عالماً عَظيماً ومُهَندساً بَارِعاً ، بَرَعَ في فُنونٍ متعدّدةٍ مِن فُنُونِ العِلمِ والمعرِفَة.</a:t>
            </a:r>
          </a:p>
          <a:p>
            <a:pPr marL="0" indent="0" algn="r"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- أهلاً بكَ ... هَل تُعرّفُنا بنفسكَ؟.</a:t>
            </a:r>
          </a:p>
          <a:p>
            <a:pPr marL="0" indent="0" algn="r"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- اسمِي الحَسنُ بنُ الهَيثمِ.</a:t>
            </a:r>
          </a:p>
          <a:p>
            <a:pPr marL="0" indent="0" algn="r"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    - أينَ وُلدتَ؟ ومتى؟</a:t>
            </a:r>
          </a:p>
          <a:p>
            <a:pPr marL="0" indent="0" algn="r"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    - وُلِدتُ في مدينةِ البَصرَةِ في العراقِ، قَبلَ أَلفِ سنةٍ تقريباً.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9744"/>
            <a:ext cx="8072203" cy="5736420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- ما العلومُ التي اشتَغَلتَ بِها؟.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- أَنا عَالم في الرّياضيّاتِ والهَندسةِ والفَلكِ وعلمِ الّضوء ، كما أنني عالمٌ مُختصٌ بعلومِ العَين.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-سَمعتُ أنّكَ اكتَشفتَ أموراً كثيرةً، هل بإمكانِكَ أن تُعرّفَ التلاميذَ بعضاً منها؟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بِكلّ سرورٍ . لقد اكتَشَفتُ النّظريّةَ المعروفةَ بِنظريّةِ الإبصارِ:( النّورُ الذي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400" dirty="0">
                <a:solidFill>
                  <a:srgbClr val="000000"/>
                </a:solidFill>
                <a:latin typeface="AXtYasmineLight"/>
              </a:rPr>
              <a:t>   </a:t>
            </a:r>
            <a:r>
              <a:rPr lang="ar-SY" sz="2400" i="0" u="none" strike="noStrike" baseline="0" dirty="0">
                <a:solidFill>
                  <a:srgbClr val="000000"/>
                </a:solidFill>
                <a:latin typeface="AXtYasmineLight"/>
              </a:rPr>
              <a:t>يَسيرُ من الأشياءِ إلى العَينِ، فَتقَعُ  ُصورَةُ الأشياءِ على  َشبَكيّةِ العَينِ فنَراها).  </a:t>
            </a:r>
            <a:endParaRPr lang="en-US" sz="2400" dirty="0"/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9B446D6-5C09-419A-850D-5268AF012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19" y="4220696"/>
            <a:ext cx="3424512" cy="19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087193" cy="5096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أستوعب وأفهم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380"/>
            <a:ext cx="8087193" cy="51817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1- ما الصفُ الذي تدرسُ فيه عروبة ؟ وما أُمنيتها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2- ما اسمُ العالمِ العربي الذي مثل زيادٌ دوره ؟</a:t>
            </a: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ar-SY" sz="2800" dirty="0"/>
              <a:t>3- برعَ ابنُ الهيثمِ بعلومٍ كثيرةٍ , عدد بعضها .</a:t>
            </a:r>
            <a:endParaRPr lang="en-US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CB3EB71-E134-40D4-BEB3-E933A344B0FD}"/>
              </a:ext>
            </a:extLst>
          </p:cNvPr>
          <p:cNvSpPr/>
          <p:nvPr/>
        </p:nvSpPr>
        <p:spPr>
          <a:xfrm>
            <a:off x="5531370" y="1454045"/>
            <a:ext cx="1963712" cy="46469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الصف الرابع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9317854-180A-4617-8846-A81FDE6457D2}"/>
              </a:ext>
            </a:extLst>
          </p:cNvPr>
          <p:cNvSpPr/>
          <p:nvPr/>
        </p:nvSpPr>
        <p:spPr>
          <a:xfrm>
            <a:off x="3222885" y="2510942"/>
            <a:ext cx="3030512" cy="46469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الحسنُ بنُ الهيثمِ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AE6020F-1EE2-4895-9E17-E3099979E13C}"/>
              </a:ext>
            </a:extLst>
          </p:cNvPr>
          <p:cNvSpPr/>
          <p:nvPr/>
        </p:nvSpPr>
        <p:spPr>
          <a:xfrm>
            <a:off x="914400" y="1526497"/>
            <a:ext cx="3224759" cy="4646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أن تُصبحَ مقدمة برامج تعليمية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8D49D4D-6D34-4359-B5C3-6AB55DD7AB3B}"/>
              </a:ext>
            </a:extLst>
          </p:cNvPr>
          <p:cNvSpPr/>
          <p:nvPr/>
        </p:nvSpPr>
        <p:spPr>
          <a:xfrm>
            <a:off x="1813810" y="3790103"/>
            <a:ext cx="4650698" cy="6619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الرياضيات والهندسة والفلك وعلم الضوء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1E9513E-ACCE-4E09-9D78-04035A22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96" y="4739619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85"/>
            <a:ext cx="8102184" cy="65956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اللغة والتراكيب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52"/>
            <a:ext cx="8102184" cy="4986911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- صل الكلمة من الحقل الأول بمعناها من الحقل الثاني .</a:t>
            </a:r>
          </a:p>
          <a:p>
            <a:pPr algn="r">
              <a:buFontTx/>
              <a:buChar char="-"/>
            </a:pPr>
            <a:endParaRPr lang="ar-SY" dirty="0"/>
          </a:p>
          <a:p>
            <a:pPr algn="r">
              <a:buFontTx/>
              <a:buChar char="-"/>
            </a:pPr>
            <a:endParaRPr lang="ar-SY" dirty="0"/>
          </a:p>
          <a:p>
            <a:pPr algn="r">
              <a:buFontTx/>
              <a:buChar char="-"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- دلّ على معنى الكلمتين الملونتين في الجملتين الآتيتين 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9DF60CC-57EC-44FD-BF73-2B2906289535}"/>
              </a:ext>
            </a:extLst>
          </p:cNvPr>
          <p:cNvSpPr/>
          <p:nvPr/>
        </p:nvSpPr>
        <p:spPr>
          <a:xfrm>
            <a:off x="5021705" y="1706378"/>
            <a:ext cx="1918741" cy="5096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بارعٌ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B8788FC-6081-4C76-B589-807E2DBEE20E}"/>
              </a:ext>
            </a:extLst>
          </p:cNvPr>
          <p:cNvSpPr/>
          <p:nvPr/>
        </p:nvSpPr>
        <p:spPr>
          <a:xfrm>
            <a:off x="5055432" y="2382185"/>
            <a:ext cx="1918741" cy="50966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أفخرُ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3473887-5A89-4651-8B64-EE4DC2E9F1F0}"/>
              </a:ext>
            </a:extLst>
          </p:cNvPr>
          <p:cNvSpPr/>
          <p:nvPr/>
        </p:nvSpPr>
        <p:spPr>
          <a:xfrm>
            <a:off x="5055433" y="2993034"/>
            <a:ext cx="1918741" cy="50966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مَحفِل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D0E8EF5-4FE4-47A2-B3CC-354AC7BB1794}"/>
              </a:ext>
            </a:extLst>
          </p:cNvPr>
          <p:cNvSpPr/>
          <p:nvPr/>
        </p:nvSpPr>
        <p:spPr>
          <a:xfrm>
            <a:off x="1551480" y="2993034"/>
            <a:ext cx="1918741" cy="50966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أعتزُ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1BF5015-D80A-45C5-9DAA-7D4367AF30B0}"/>
              </a:ext>
            </a:extLst>
          </p:cNvPr>
          <p:cNvSpPr/>
          <p:nvPr/>
        </p:nvSpPr>
        <p:spPr>
          <a:xfrm>
            <a:off x="1551481" y="2382185"/>
            <a:ext cx="1918741" cy="5096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متفوّقٌ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9FE86B-FCB5-4E5F-82EE-87A0E7C3195F}"/>
              </a:ext>
            </a:extLst>
          </p:cNvPr>
          <p:cNvSpPr/>
          <p:nvPr/>
        </p:nvSpPr>
        <p:spPr>
          <a:xfrm>
            <a:off x="1551482" y="1706378"/>
            <a:ext cx="1918741" cy="50966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مجلسٌ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B9255429-F569-437F-9509-A50079B9E475}"/>
              </a:ext>
            </a:extLst>
          </p:cNvPr>
          <p:cNvCxnSpPr/>
          <p:nvPr/>
        </p:nvCxnSpPr>
        <p:spPr>
          <a:xfrm flipH="1">
            <a:off x="3582649" y="2051153"/>
            <a:ext cx="1304144" cy="662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01B69A80-4087-404E-9263-9B75CFE3646B}"/>
              </a:ext>
            </a:extLst>
          </p:cNvPr>
          <p:cNvCxnSpPr/>
          <p:nvPr/>
        </p:nvCxnSpPr>
        <p:spPr>
          <a:xfrm flipH="1">
            <a:off x="3687580" y="2713219"/>
            <a:ext cx="1199213" cy="599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AC0ED3E9-17DE-4514-805D-BBE0D532578C}"/>
              </a:ext>
            </a:extLst>
          </p:cNvPr>
          <p:cNvCxnSpPr/>
          <p:nvPr/>
        </p:nvCxnSpPr>
        <p:spPr>
          <a:xfrm flipH="1" flipV="1">
            <a:off x="3687580" y="2158584"/>
            <a:ext cx="1199213" cy="1270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3C29F84-3370-4A7F-A622-33CCDA78E5D6}"/>
              </a:ext>
            </a:extLst>
          </p:cNvPr>
          <p:cNvSpPr/>
          <p:nvPr/>
        </p:nvSpPr>
        <p:spPr>
          <a:xfrm>
            <a:off x="4572000" y="4066086"/>
            <a:ext cx="3402767" cy="8544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تُخططُ عروبةُ أن تصبحَ </a:t>
            </a:r>
            <a:r>
              <a:rPr lang="ar-SY" sz="2000" b="1" dirty="0">
                <a:solidFill>
                  <a:srgbClr val="FF0000"/>
                </a:solidFill>
              </a:rPr>
              <a:t>مقدمةَ</a:t>
            </a:r>
            <a:r>
              <a:rPr lang="ar-SY" sz="2000" b="1" dirty="0">
                <a:solidFill>
                  <a:schemeClr val="tx1"/>
                </a:solidFill>
              </a:rPr>
              <a:t> برامجَ تعليمية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52F285B-7EEA-4049-AEEF-14631E3A4E4F}"/>
              </a:ext>
            </a:extLst>
          </p:cNvPr>
          <p:cNvSpPr/>
          <p:nvPr/>
        </p:nvSpPr>
        <p:spPr>
          <a:xfrm>
            <a:off x="2788170" y="5116648"/>
            <a:ext cx="1633926" cy="84819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بداية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53571FBF-99EF-49B2-A1DE-C990DB59B06E}"/>
              </a:ext>
            </a:extLst>
          </p:cNvPr>
          <p:cNvSpPr/>
          <p:nvPr/>
        </p:nvSpPr>
        <p:spPr>
          <a:xfrm>
            <a:off x="4572000" y="5110403"/>
            <a:ext cx="3402767" cy="8544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قرأتُ </a:t>
            </a:r>
            <a:r>
              <a:rPr lang="ar-SY" sz="2000" b="1" dirty="0">
                <a:solidFill>
                  <a:srgbClr val="FF0000"/>
                </a:solidFill>
              </a:rPr>
              <a:t>مقدمةَ</a:t>
            </a:r>
            <a:r>
              <a:rPr lang="ar-SY" sz="2000" b="1" dirty="0">
                <a:solidFill>
                  <a:schemeClr val="tx1"/>
                </a:solidFill>
              </a:rPr>
              <a:t> الدرسِ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EAD0877-9FA1-49C9-8020-60F89D5339A0}"/>
              </a:ext>
            </a:extLst>
          </p:cNvPr>
          <p:cNvSpPr/>
          <p:nvPr/>
        </p:nvSpPr>
        <p:spPr>
          <a:xfrm>
            <a:off x="2788170" y="4092319"/>
            <a:ext cx="1633927" cy="8544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مذيعة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725"/>
            <a:ext cx="8087193" cy="5706439"/>
          </a:xfrm>
        </p:spPr>
        <p:txBody>
          <a:bodyPr/>
          <a:lstStyle/>
          <a:p>
            <a:pPr marL="0" indent="0" algn="r">
              <a:buNone/>
            </a:pPr>
            <a:r>
              <a:rPr lang="ar-SY" sz="3200" dirty="0">
                <a:solidFill>
                  <a:srgbClr val="FF0000"/>
                </a:solidFill>
              </a:rPr>
              <a:t>إلى هنا نكون قد انتهينا من درسنا لهذا اليوم :</a:t>
            </a:r>
          </a:p>
          <a:p>
            <a:pPr marL="0" indent="0" algn="r">
              <a:buNone/>
            </a:pPr>
            <a:r>
              <a:rPr lang="ar-SA" sz="3200" dirty="0"/>
              <a:t>يجب علينا أن نقرأ</a:t>
            </a:r>
            <a:r>
              <a:rPr lang="ar-SY" sz="3200" dirty="0"/>
              <a:t>َ</a:t>
            </a:r>
            <a:r>
              <a:rPr lang="ar-SA" sz="3200" dirty="0"/>
              <a:t> الدرس</a:t>
            </a:r>
            <a:r>
              <a:rPr lang="ar-SY" sz="3200" dirty="0"/>
              <a:t>َ</a:t>
            </a:r>
            <a:r>
              <a:rPr lang="ar-SA" sz="3200" dirty="0"/>
              <a:t> قراءة</a:t>
            </a:r>
            <a:r>
              <a:rPr lang="ar-SY" sz="3200" dirty="0"/>
              <a:t>ً</a:t>
            </a:r>
            <a:r>
              <a:rPr lang="ar-SA" sz="3200" dirty="0"/>
              <a:t> صحيحة</a:t>
            </a:r>
            <a:r>
              <a:rPr lang="ar-SY" sz="3200" dirty="0"/>
              <a:t>ً</a:t>
            </a:r>
            <a:r>
              <a:rPr lang="ar-SA" sz="3200" dirty="0"/>
              <a:t> معبرة</a:t>
            </a:r>
            <a:r>
              <a:rPr lang="ar-SY" sz="3200" dirty="0"/>
              <a:t>ً</a:t>
            </a:r>
            <a:r>
              <a:rPr lang="ar-SA" sz="3200" dirty="0"/>
              <a:t> بمساعدة</a:t>
            </a:r>
            <a:r>
              <a:rPr lang="ar-SY" sz="3200" dirty="0"/>
              <a:t>ِ</a:t>
            </a:r>
            <a:r>
              <a:rPr lang="ar-SA" sz="3200" dirty="0"/>
              <a:t> الأهل</a:t>
            </a:r>
            <a:r>
              <a:rPr lang="ar-SY" sz="3200" dirty="0"/>
              <a:t>ِ</a:t>
            </a:r>
            <a:r>
              <a:rPr lang="ar-SA" sz="3200" dirty="0"/>
              <a:t> , وإرسال</a:t>
            </a:r>
            <a:r>
              <a:rPr lang="ar-SY" sz="3200" dirty="0"/>
              <a:t>ِ</a:t>
            </a:r>
            <a:r>
              <a:rPr lang="ar-SA" sz="3200" dirty="0"/>
              <a:t> مقاطع</a:t>
            </a:r>
            <a:r>
              <a:rPr lang="ar-SY" sz="3200" dirty="0"/>
              <a:t>َ</a:t>
            </a:r>
            <a:r>
              <a:rPr lang="ar-SA" sz="3200" dirty="0"/>
              <a:t> صوت</a:t>
            </a:r>
            <a:r>
              <a:rPr lang="ar-SY" sz="3200" dirty="0"/>
              <a:t>ٍ</a:t>
            </a:r>
            <a:r>
              <a:rPr lang="ar-SA" sz="3200" dirty="0"/>
              <a:t> أو فيديو للمدرس</a:t>
            </a:r>
            <a:r>
              <a:rPr lang="ar-SY" sz="3200" dirty="0"/>
              <a:t>ِ .</a:t>
            </a:r>
            <a:r>
              <a:rPr lang="ar-SA" sz="3200" dirty="0"/>
              <a:t> </a:t>
            </a:r>
            <a:endParaRPr lang="en-US" sz="3200" dirty="0"/>
          </a:p>
          <a:p>
            <a:pPr marL="0" indent="0" algn="r">
              <a:buNone/>
            </a:pPr>
            <a:r>
              <a:rPr lang="ar-SA" sz="3200" dirty="0"/>
              <a:t>ويجب</a:t>
            </a:r>
            <a:r>
              <a:rPr lang="ar-SY" sz="3200" dirty="0"/>
              <a:t>ُ</a:t>
            </a:r>
            <a:r>
              <a:rPr lang="ar-SA" sz="3200" dirty="0"/>
              <a:t> علينا أن نحل</a:t>
            </a:r>
            <a:r>
              <a:rPr lang="ar-SY" sz="3200" dirty="0"/>
              <a:t>َ</a:t>
            </a:r>
            <a:r>
              <a:rPr lang="ar-SA" sz="3200" dirty="0"/>
              <a:t> الواجب</a:t>
            </a:r>
            <a:r>
              <a:rPr lang="ar-SY" sz="3200" dirty="0"/>
              <a:t>َ</a:t>
            </a:r>
            <a:r>
              <a:rPr lang="ar-SA" sz="3200" dirty="0"/>
              <a:t> المنزلي بمساعدة</a:t>
            </a:r>
            <a:r>
              <a:rPr lang="ar-SY" sz="3200" dirty="0"/>
              <a:t>ِ</a:t>
            </a:r>
            <a:r>
              <a:rPr lang="ar-SA" sz="3200" dirty="0"/>
              <a:t> الأهل</a:t>
            </a:r>
            <a:r>
              <a:rPr lang="ar-SY" sz="3200" dirty="0"/>
              <a:t>ِ</a:t>
            </a:r>
            <a:r>
              <a:rPr lang="ar-SA" sz="3200" dirty="0"/>
              <a:t> , مع الأخذ</a:t>
            </a:r>
            <a:r>
              <a:rPr lang="ar-SY" sz="3200" dirty="0"/>
              <a:t>ِ</a:t>
            </a:r>
            <a:r>
              <a:rPr lang="ar-SA" sz="3200" dirty="0"/>
              <a:t> بعين</a:t>
            </a:r>
            <a:r>
              <a:rPr lang="ar-SY" sz="3200" dirty="0"/>
              <a:t>ِ</a:t>
            </a:r>
            <a:r>
              <a:rPr lang="ar-SA" sz="3200" dirty="0"/>
              <a:t> الاعتبار</a:t>
            </a:r>
            <a:r>
              <a:rPr lang="ar-SY" sz="3200" dirty="0"/>
              <a:t>ِ</a:t>
            </a:r>
            <a:r>
              <a:rPr lang="ar-SA" sz="3200" dirty="0"/>
              <a:t> استخدام إجراءات</a:t>
            </a:r>
            <a:r>
              <a:rPr lang="ar-SY" sz="3200" dirty="0"/>
              <a:t>ِ</a:t>
            </a:r>
            <a:r>
              <a:rPr lang="ar-SA" sz="3200" dirty="0"/>
              <a:t> الوقاية</a:t>
            </a:r>
            <a:r>
              <a:rPr lang="ar-SY" sz="3200" dirty="0"/>
              <a:t>ِ الخاصةِ بسلامتنا .</a:t>
            </a:r>
            <a:r>
              <a:rPr lang="ar-SA" sz="3200" dirty="0"/>
              <a:t> </a:t>
            </a:r>
            <a:endParaRPr lang="en-US" sz="3200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C0E889-D432-4E8E-900D-B90CBCB2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669" y="3272944"/>
            <a:ext cx="3066815" cy="29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127</TotalTime>
  <Words>417</Words>
  <Application>Microsoft Office PowerPoint</Application>
  <PresentationFormat>عرض على الشاشة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AXtYasmineLight</vt:lpstr>
      <vt:lpstr>Calibri</vt:lpstr>
      <vt:lpstr>school</vt:lpstr>
      <vt:lpstr>معارف ومهارات  عالمٌ من بلادي</vt:lpstr>
      <vt:lpstr>عزيزي الطالب هدفنا لهذا الدرس قراءةُ النصِ قراءةً سليمةً معبرةً</vt:lpstr>
      <vt:lpstr>عرض تقديمي في PowerPoint</vt:lpstr>
      <vt:lpstr>عرض تقديمي في PowerPoint</vt:lpstr>
      <vt:lpstr>أستوعب وأفهم</vt:lpstr>
      <vt:lpstr>اللغة والتراكيب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22</cp:revision>
  <dcterms:created xsi:type="dcterms:W3CDTF">2020-05-02T02:36:07Z</dcterms:created>
  <dcterms:modified xsi:type="dcterms:W3CDTF">2020-09-05T08:30:01Z</dcterms:modified>
</cp:coreProperties>
</file>