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B220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C70E2C-FD90-3C66-494A-C3829626AECE}" v="1" dt="2020-09-20T10:22:4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in  Alissa" userId="S::amin.alissa@violetsyria.org::4dd925dd-2e38-4ac2-978d-6a78500770cc" providerId="AD" clId="Web-{FFC70E2C-FD90-3C66-494A-C3829626AECE}"/>
    <pc:docChg chg="delSld">
      <pc:chgData name="Amin  Alissa" userId="S::amin.alissa@violetsyria.org::4dd925dd-2e38-4ac2-978d-6a78500770cc" providerId="AD" clId="Web-{FFC70E2C-FD90-3C66-494A-C3829626AECE}" dt="2020-09-20T10:22:47.576" v="0"/>
      <pc:docMkLst>
        <pc:docMk/>
      </pc:docMkLst>
      <pc:sldChg chg="del">
        <pc:chgData name="Amin  Alissa" userId="S::amin.alissa@violetsyria.org::4dd925dd-2e38-4ac2-978d-6a78500770cc" providerId="AD" clId="Web-{FFC70E2C-FD90-3C66-494A-C3829626AECE}" dt="2020-09-20T10:22:47.576" v="0"/>
        <pc:sldMkLst>
          <pc:docMk/>
          <pc:sldMk cId="217322627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9/20/2020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2147" y="4487594"/>
            <a:ext cx="3761405" cy="2216689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prstTxWarp prst="textDeflateBottom">
              <a:avLst/>
            </a:prstTxWarp>
            <a:noAutofit/>
          </a:bodyPr>
          <a:lstStyle/>
          <a:p>
            <a:r>
              <a:rPr lang="ar-SA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أنماط القسمة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01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2694"/>
            <a:ext cx="8110026" cy="2546253"/>
          </a:xfrm>
        </p:spPr>
        <p:txBody>
          <a:bodyPr/>
          <a:lstStyle/>
          <a:p>
            <a:pPr marL="0" indent="0" algn="ctr">
              <a:buNone/>
            </a:pPr>
            <a:r>
              <a:rPr lang="ar-SA" dirty="0"/>
              <a:t>بعد أن تعرفنا على الضرب بمضاعفات العدد عشرة (العشرات) هيَّا بنا تلاميذي الأعزاء نتعرف معاً على درسنا </a:t>
            </a:r>
          </a:p>
          <a:p>
            <a:pPr marL="0" indent="0" algn="r">
              <a:buNone/>
            </a:pPr>
            <a:r>
              <a:rPr lang="ar-SA" dirty="0"/>
              <a:t>الجديد وهو بعنوان أنماط القسمة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591F7AD-C734-4016-9AE5-B7B2ACD757FD}"/>
              </a:ext>
            </a:extLst>
          </p:cNvPr>
          <p:cNvSpPr/>
          <p:nvPr/>
        </p:nvSpPr>
        <p:spPr>
          <a:xfrm>
            <a:off x="457200" y="211016"/>
            <a:ext cx="8229600" cy="106914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>
            <a:prstTxWarp prst="textDoubleWave1">
              <a:avLst/>
            </a:prstTxWarp>
          </a:bodyPr>
          <a:lstStyle/>
          <a:p>
            <a:pPr algn="ctr"/>
            <a:r>
              <a:rPr lang="ar-SA" sz="4400" dirty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</a:rPr>
              <a:t>الهدف من الدرس</a:t>
            </a: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7AF15F37-F2D8-4D6C-8E57-9A8D8C669A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4048" y="274638"/>
            <a:ext cx="6316393" cy="6308724"/>
          </a:xfrm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9828"/>
            <a:ext cx="8229600" cy="103781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B8381FB3-561E-409E-81B9-276557E62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6928" y="379828"/>
            <a:ext cx="6203854" cy="6098344"/>
          </a:xfr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عنصر نائب للمحتوى 6">
            <a:extLst>
              <a:ext uri="{FF2B5EF4-FFF2-40B4-BE49-F238E27FC236}">
                <a16:creationId xmlns:a16="http://schemas.microsoft.com/office/drawing/2014/main" id="{464E4968-A1AD-4AB2-8B73-EA4761B8A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0843" y="274639"/>
            <a:ext cx="8229600" cy="4649053"/>
          </a:xfrm>
        </p:spPr>
      </p:pic>
    </p:spTree>
    <p:extLst>
      <p:ext uri="{BB962C8B-B14F-4D97-AF65-F5344CB8AC3E}">
        <p14:creationId xmlns:p14="http://schemas.microsoft.com/office/powerpoint/2010/main" val="185468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7 0 C 0.025 0 0.034 -0.014 0.042 -0.016 C 0.048 -0.016 0.059 -0.003 0.064 -0.003 C 0.071 -0.003 0.078 -0.007 0.091 -0.007 L 0.1 -0.162 L 0.11 0.025 L 0.122 0 L 0.132 -0.007 L 0.156 -0.001 C 0.167 -0.004 0.176 -0.017 0.187 -0.022 C 0.191 -0.023 0.2 -0.024 0.206 -0.022 C 0.212 -0.02 0.217 -0.006 0.219 -0.005 C 0.222 -0.001 0.229 -0.005 0.233 -0.003 L 0.239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انفجار: 14 نقطة 3">
            <a:extLst>
              <a:ext uri="{FF2B5EF4-FFF2-40B4-BE49-F238E27FC236}">
                <a16:creationId xmlns:a16="http://schemas.microsoft.com/office/drawing/2014/main" id="{1DADF64E-E5ED-4508-B0C5-A8EC8ABC507C}"/>
              </a:ext>
            </a:extLst>
          </p:cNvPr>
          <p:cNvSpPr/>
          <p:nvPr/>
        </p:nvSpPr>
        <p:spPr>
          <a:xfrm>
            <a:off x="-98474" y="0"/>
            <a:ext cx="9242474" cy="2053883"/>
          </a:xfrm>
          <a:prstGeom prst="irregularSeal2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DeflateBottom">
              <a:avLst/>
            </a:prstTxWarp>
          </a:bodyPr>
          <a:lstStyle/>
          <a:p>
            <a:pPr algn="ctr"/>
            <a:r>
              <a:rPr lang="ar-SA" sz="3200" dirty="0">
                <a:solidFill>
                  <a:srgbClr val="66FF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أنماط القسمة 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732F6485-FCCC-4261-9174-904E26CC4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3883"/>
            <a:ext cx="8095957" cy="4072280"/>
          </a:xfrm>
        </p:spPr>
        <p:txBody>
          <a:bodyPr/>
          <a:lstStyle/>
          <a:p>
            <a:pPr marL="0" indent="0" algn="r">
              <a:buNone/>
            </a:pPr>
            <a:r>
              <a:rPr lang="ar-SA" dirty="0"/>
              <a:t>نستنتج مما سبق أنه يمكن الاستفادة  من نمط الأصفار في إيجاد ناتج القسمة فكلما أضفنا صفراً للمقسوم نضيف صفراً للناتج وإذا أضفنا صفرين للمقسوم نضيف صفرين للناتج وهكذا</a:t>
            </a:r>
          </a:p>
        </p:txBody>
      </p:sp>
    </p:spTree>
    <p:extLst>
      <p:ext uri="{BB962C8B-B14F-4D97-AF65-F5344CB8AC3E}">
        <p14:creationId xmlns:p14="http://schemas.microsoft.com/office/powerpoint/2010/main" val="413879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2642"/>
          </a:xfrm>
        </p:spPr>
        <p:txBody>
          <a:bodyPr/>
          <a:lstStyle/>
          <a:p>
            <a:r>
              <a:rPr lang="en-US" dirty="0" err="1"/>
              <a:t>lll</a:t>
            </a:r>
            <a:endParaRPr lang="en-US" dirty="0"/>
          </a:p>
        </p:txBody>
      </p:sp>
      <p:sp>
        <p:nvSpPr>
          <p:cNvPr id="4" name="تمرير: أفقي 3">
            <a:extLst>
              <a:ext uri="{FF2B5EF4-FFF2-40B4-BE49-F238E27FC236}">
                <a16:creationId xmlns:a16="http://schemas.microsoft.com/office/drawing/2014/main" id="{C5FC0895-B73A-4983-9165-D86165246A27}"/>
              </a:ext>
            </a:extLst>
          </p:cNvPr>
          <p:cNvSpPr/>
          <p:nvPr/>
        </p:nvSpPr>
        <p:spPr>
          <a:xfrm>
            <a:off x="457200" y="257405"/>
            <a:ext cx="8229600" cy="1033272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>
            <a:prstTxWarp prst="textArchDownPour">
              <a:avLst/>
            </a:prstTxWarp>
          </a:bodyPr>
          <a:lstStyle/>
          <a:p>
            <a:pPr algn="ctr"/>
            <a:r>
              <a:rPr lang="ar-SA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الإغلاق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CD7E323F-C547-4720-A7C2-1F1B0ABDB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4513"/>
            <a:ext cx="8229600" cy="4818253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  <a:solidFill>
                  <a:srgbClr val="66FF66"/>
                </a:solidFill>
              </a:rPr>
              <a:t>وهكذا تلاميذي الأعزاء تبين لنا كيف نستفيد من أنماط القسمة (نمط الأصفار) في إيجاد ناتج القسمة بيسر وسهولة </a:t>
            </a:r>
            <a:r>
              <a:rPr lang="ar-SA" dirty="0">
                <a:ln>
                  <a:solidFill>
                    <a:srgbClr val="0B2209"/>
                  </a:solidFill>
                </a:ln>
              </a:rPr>
              <a:t>. </a:t>
            </a: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endParaRPr lang="ar-SA" dirty="0">
              <a:ln>
                <a:solidFill>
                  <a:srgbClr val="0B2209"/>
                </a:solidFill>
              </a:ln>
            </a:endParaRPr>
          </a:p>
          <a:p>
            <a:pPr marL="0" indent="0" algn="r">
              <a:buNone/>
            </a:pPr>
            <a:r>
              <a:rPr lang="ar-SA" dirty="0">
                <a:ln>
                  <a:solidFill>
                    <a:srgbClr val="0B2209"/>
                  </a:solidFill>
                </a:ln>
              </a:rPr>
              <a:t>                  بالتوفيق والنجاح </a:t>
            </a:r>
          </a:p>
        </p:txBody>
      </p:sp>
    </p:spTree>
    <p:extLst>
      <p:ext uri="{BB962C8B-B14F-4D97-AF65-F5344CB8AC3E}">
        <p14:creationId xmlns:p14="http://schemas.microsoft.com/office/powerpoint/2010/main" val="1969517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 -0.005 -0.029 -0.009 -0.044 -0.009 C -0.114 -0.009 -0.169 0.048 -0.169 0.117 C -0.169 0.185 -0.114 0.241 -0.044 0.241 C -0.029 0.241 -0.014 0.238 0 0.233 C -0.047 0.215 -0.08 0.17 -0.08 0.117 C -0.08 0.063 -0.047 0.018 0 0 Z" pathEditMode="relative" ptsTypes="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324 C -0.0125 0.0493 -0.02708 0.04629 -0.04184 0.04629 C -0.11111 0.04629 -0.16528 0.0912 -0.16528 0.14606 C -0.16528 0.2 -0.11111 0.24444 -0.04184 0.24444 C -0.02708 0.24444 -0.0125 0.2419 0.00156 0.23819 C -0.04497 0.22384 -0.0776 0.18796 -0.0776 0.14606 C -0.0776 0.10324 -0.04497 0.06759 0.00156 0.05324 Z " pathEditMode="relative" rAng="0" ptsTypes="AAAAAAA">
                                      <p:cBhvr>
                                        <p:cTn id="36" dur="2000" spd="-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build="p"/>
      <p:bldP spid="6" grpId="1" uiExpand="1" build="p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457</TotalTime>
  <Words>85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school</vt:lpstr>
      <vt:lpstr>أنماط القسمة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أمين العيسى</cp:lastModifiedBy>
  <cp:revision>55</cp:revision>
  <dcterms:created xsi:type="dcterms:W3CDTF">2020-05-02T02:36:07Z</dcterms:created>
  <dcterms:modified xsi:type="dcterms:W3CDTF">2020-09-20T10:22:47Z</dcterms:modified>
</cp:coreProperties>
</file>