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E22F3-4747-5D4F-3105-A364F9B049C4}" v="13" dt="2020-09-09T07:02:35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63" autoAdjust="0"/>
  </p:normalViewPr>
  <p:slideViewPr>
    <p:cSldViewPr snapToGrid="0" snapToObjects="1">
      <p:cViewPr varScale="1">
        <p:scale>
          <a:sx n="67" d="100"/>
          <a:sy n="67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r Jamalo" userId="S::amer.jamalo@violetsyria.org::fd2eb111-2482-438f-900c-2c82614c2edf" providerId="AD" clId="Web-{292E22F3-4747-5D4F-3105-A364F9B049C4}"/>
    <pc:docChg chg="modSld">
      <pc:chgData name="Amer Jamalo" userId="S::amer.jamalo@violetsyria.org::fd2eb111-2482-438f-900c-2c82614c2edf" providerId="AD" clId="Web-{292E22F3-4747-5D4F-3105-A364F9B049C4}" dt="2020-09-09T07:02:35.053" v="12" actId="1076"/>
      <pc:docMkLst>
        <pc:docMk/>
      </pc:docMkLst>
      <pc:sldChg chg="modSp">
        <pc:chgData name="Amer Jamalo" userId="S::amer.jamalo@violetsyria.org::fd2eb111-2482-438f-900c-2c82614c2edf" providerId="AD" clId="Web-{292E22F3-4747-5D4F-3105-A364F9B049C4}" dt="2020-09-09T07:01:19.093" v="9" actId="20577"/>
        <pc:sldMkLst>
          <pc:docMk/>
          <pc:sldMk cId="2018158053" sldId="257"/>
        </pc:sldMkLst>
        <pc:spChg chg="mod">
          <ac:chgData name="Amer Jamalo" userId="S::amer.jamalo@violetsyria.org::fd2eb111-2482-438f-900c-2c82614c2edf" providerId="AD" clId="Web-{292E22F3-4747-5D4F-3105-A364F9B049C4}" dt="2020-09-09T07:01:19.093" v="9" actId="20577"/>
          <ac:spMkLst>
            <pc:docMk/>
            <pc:sldMk cId="2018158053" sldId="257"/>
            <ac:spMk id="4" creationId="{482A9B13-C22C-469B-8B38-D0B0FF94CC7A}"/>
          </ac:spMkLst>
        </pc:spChg>
      </pc:sldChg>
      <pc:sldChg chg="modSp">
        <pc:chgData name="Amer Jamalo" userId="S::amer.jamalo@violetsyria.org::fd2eb111-2482-438f-900c-2c82614c2edf" providerId="AD" clId="Web-{292E22F3-4747-5D4F-3105-A364F9B049C4}" dt="2020-09-09T07:00:45.356" v="6" actId="20577"/>
        <pc:sldMkLst>
          <pc:docMk/>
          <pc:sldMk cId="2848323250" sldId="258"/>
        </pc:sldMkLst>
        <pc:spChg chg="mod">
          <ac:chgData name="Amer Jamalo" userId="S::amer.jamalo@violetsyria.org::fd2eb111-2482-438f-900c-2c82614c2edf" providerId="AD" clId="Web-{292E22F3-4747-5D4F-3105-A364F9B049C4}" dt="2020-09-09T07:00:45.356" v="6" actId="20577"/>
          <ac:spMkLst>
            <pc:docMk/>
            <pc:sldMk cId="2848323250" sldId="258"/>
            <ac:spMk id="3" creationId="{00000000-0000-0000-0000-000000000000}"/>
          </ac:spMkLst>
        </pc:spChg>
      </pc:sldChg>
      <pc:sldChg chg="modSp">
        <pc:chgData name="Amer Jamalo" userId="S::amer.jamalo@violetsyria.org::fd2eb111-2482-438f-900c-2c82614c2edf" providerId="AD" clId="Web-{292E22F3-4747-5D4F-3105-A364F9B049C4}" dt="2020-09-09T07:02:35.053" v="12" actId="1076"/>
        <pc:sldMkLst>
          <pc:docMk/>
          <pc:sldMk cId="1372858950" sldId="260"/>
        </pc:sldMkLst>
        <pc:spChg chg="mod">
          <ac:chgData name="Amer Jamalo" userId="S::amer.jamalo@violetsyria.org::fd2eb111-2482-438f-900c-2c82614c2edf" providerId="AD" clId="Web-{292E22F3-4747-5D4F-3105-A364F9B049C4}" dt="2020-09-09T07:02:35.053" v="12" actId="1076"/>
          <ac:spMkLst>
            <pc:docMk/>
            <pc:sldMk cId="1372858950" sldId="260"/>
            <ac:spMk id="2" creationId="{2F836048-EDA0-493F-ACB8-595CAAD803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53FD99-18E7-4829-B5BF-D2D75FB21043}" type="datetimeFigureOut">
              <a:rPr lang="ar-SA" smtClean="0"/>
              <a:t>21/01/1442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476091-36C9-4196-A33B-E7F33924570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339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سبق وشاهدت مقابلة على شاشة التلفاز؟ كيف بدء المذيع حديثه؟ هل تحب أن تجري مقابلة مع احد الأشخاص؟ ما موضوع المقابلة الذي تختاره؟</a:t>
            </a:r>
          </a:p>
          <a:p>
            <a:endParaRPr lang="ar-SA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76091-36C9-4196-A33B-E7F33924570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70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نهاية درسنا أختار شخصية تحبها وأجري معها مقابلة بحيث تختار مقدمة شائقة وأسئلة قصيرة وواضحة </a:t>
            </a:r>
            <a:r>
              <a:rPr lang="ar-SA" sz="2000" b="1">
                <a:latin typeface="Sakkal Majalla" panose="02000000000000000000" pitchFamily="2" charset="-78"/>
                <a:cs typeface="Sakkal Majalla" panose="02000000000000000000" pitchFamily="2" charset="-78"/>
              </a:rPr>
              <a:t>وإلى اللقاء في درسٍ آخر.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76091-36C9-4196-A33B-E7F33924570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992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التعبير الشفوي:</a:t>
            </a:r>
            <a:br>
              <a:rPr lang="ar-SA" dirty="0"/>
            </a:br>
            <a:r>
              <a:rPr lang="ar-SA" dirty="0"/>
              <a:t>الحوار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292" y="304800"/>
            <a:ext cx="8248507" cy="92891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 : أن يجري التلميذ مقابلة مع شخصية يختارها.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6"/>
            <a:ext cx="7940841" cy="4892448"/>
          </a:xfrm>
        </p:spPr>
        <p:txBody>
          <a:bodyPr/>
          <a:lstStyle/>
          <a:p>
            <a:pPr marL="0" indent="0" algn="r" rtl="1">
              <a:buNone/>
            </a:pP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82A9B13-C22C-469B-8B38-D0B0FF94CC7A}"/>
              </a:ext>
            </a:extLst>
          </p:cNvPr>
          <p:cNvSpPr/>
          <p:nvPr/>
        </p:nvSpPr>
        <p:spPr>
          <a:xfrm>
            <a:off x="2944203" y="4513943"/>
            <a:ext cx="3741821" cy="161222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Sakkal Majalla"/>
                <a:cs typeface="Sakkal Majalla"/>
              </a:rPr>
              <a:t>تعالوا نجري حواراً مع رفيقي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ونمثل المقابلة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DBA6BA5-62B9-4740-B596-32E0624FF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91" y="1233717"/>
            <a:ext cx="8248507" cy="30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439"/>
          </a:xfrm>
        </p:spPr>
        <p:txBody>
          <a:bodyPr/>
          <a:lstStyle/>
          <a:p>
            <a:r>
              <a:rPr lang="ar-SA" dirty="0"/>
              <a:t>حوار مع رفيقي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42536"/>
            <a:ext cx="6506308" cy="43047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r" rtl="1">
              <a:buNone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رفاقي التلاميذ : حي السعادة هذا هو الاسم الجديد الذي أطلقه أهل الحي القديم في مدينتنا على حيهم .</a:t>
            </a:r>
          </a:p>
          <a:p>
            <a:pPr marL="0" indent="0" algn="r" rtl="1">
              <a:buNone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سنلتقي الآن مع رئيس لجنة الحي ، ونتعرف سر هذه التسمية.</a:t>
            </a:r>
          </a:p>
          <a:p>
            <a:pPr marL="0" indent="0" algn="r" rtl="1">
              <a:buNone/>
            </a:pPr>
            <a:r>
              <a:rPr lang="ar-SA" sz="2800" b="1" dirty="0">
                <a:solidFill>
                  <a:srgbClr val="00B050"/>
                </a:solidFill>
                <a:latin typeface="Sakkal Majalla"/>
                <a:cs typeface="Sakkal Majalla"/>
              </a:rPr>
              <a:t>مرحباً بك يا سيد سليم.</a:t>
            </a:r>
          </a:p>
          <a:p>
            <a:pPr marL="0" indent="0" algn="r" rtl="1">
              <a:buNone/>
            </a:pPr>
            <a:r>
              <a:rPr lang="ar-SA" sz="2800" b="1" dirty="0">
                <a:solidFill>
                  <a:srgbClr val="C00000"/>
                </a:solidFill>
                <a:latin typeface="Sakkal Majalla"/>
                <a:cs typeface="Sakkal Majalla"/>
              </a:rPr>
              <a:t>أهلاً بك في حيّنا حيّ السعادة</a:t>
            </a:r>
          </a:p>
          <a:p>
            <a:pPr marL="0" indent="0" algn="r" rtl="1">
              <a:buNone/>
            </a:pP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لمَ سميتم حيكم حي السعادة؟</a:t>
            </a:r>
          </a:p>
          <a:p>
            <a:pPr marL="0" indent="0" algn="r" rtl="1">
              <a:buNone/>
            </a:pP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أصبح في مظهر حضاري جميل يبعث السعادة في النفس .</a:t>
            </a:r>
          </a:p>
          <a:p>
            <a:pPr marL="0" indent="0" algn="r" rtl="1">
              <a:buNone/>
            </a:pPr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وكيف استطعتم إجراء هذا التغيير في الحي ؟</a:t>
            </a:r>
          </a:p>
          <a:p>
            <a:pPr marL="0" indent="0" algn="r" rtl="1">
              <a:buNone/>
            </a:pP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لقد تعاون أهل الحي على ذلك.</a:t>
            </a:r>
          </a:p>
          <a:p>
            <a:pPr marL="0" indent="0" algn="r" rtl="1">
              <a:buNone/>
            </a:pP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/>
              <a:t>أختار ما يناسب صفة السؤال في المقابلة مما يأتي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                                   طويل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غير واضح  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DF6340E-9C6E-4146-8A7A-8EC1658CBAA2}"/>
              </a:ext>
            </a:extLst>
          </p:cNvPr>
          <p:cNvSpPr/>
          <p:nvPr/>
        </p:nvSpPr>
        <p:spPr>
          <a:xfrm>
            <a:off x="2926080" y="3611562"/>
            <a:ext cx="3826412" cy="22405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أتعلم</a:t>
            </a:r>
          </a:p>
          <a:p>
            <a:pPr algn="ctr"/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أقدم للمقابلة بمقدمة شائقة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أرحب بالضيف قبل توجيه السؤال الأول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أختار الأسئلة القصيرة التي تتعلق بالموضوع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139BB2B-BEDA-4A41-9D72-4ECA3A58336B}"/>
              </a:ext>
            </a:extLst>
          </p:cNvPr>
          <p:cNvSpPr/>
          <p:nvPr/>
        </p:nvSpPr>
        <p:spPr>
          <a:xfrm>
            <a:off x="6278881" y="2194560"/>
            <a:ext cx="1669366" cy="6189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قصير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BD5DA9BC-A60A-4B1A-B6F6-DD288DAB1ED1}"/>
              </a:ext>
            </a:extLst>
          </p:cNvPr>
          <p:cNvSpPr/>
          <p:nvPr/>
        </p:nvSpPr>
        <p:spPr>
          <a:xfrm>
            <a:off x="1698675" y="2810022"/>
            <a:ext cx="1669366" cy="6189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واضح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>
            <a:extLst>
              <a:ext uri="{FF2B5EF4-FFF2-40B4-BE49-F238E27FC236}">
                <a16:creationId xmlns:a16="http://schemas.microsoft.com/office/drawing/2014/main" id="{39058594-88F5-418E-97B2-9B895EEF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39"/>
            <a:ext cx="8229600" cy="23179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graphicFrame>
        <p:nvGraphicFramePr>
          <p:cNvPr id="12" name="جدول 12">
            <a:extLst>
              <a:ext uri="{FF2B5EF4-FFF2-40B4-BE49-F238E27FC236}">
                <a16:creationId xmlns:a16="http://schemas.microsoft.com/office/drawing/2014/main" id="{61CFF597-569C-4493-A856-F3782B508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234004"/>
              </p:ext>
            </p:extLst>
          </p:nvPr>
        </p:nvGraphicFramePr>
        <p:xfrm>
          <a:off x="2855743" y="492369"/>
          <a:ext cx="4339882" cy="54674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72762">
                  <a:extLst>
                    <a:ext uri="{9D8B030D-6E8A-4147-A177-3AD203B41FA5}">
                      <a16:colId xmlns:a16="http://schemas.microsoft.com/office/drawing/2014/main" val="954946006"/>
                    </a:ext>
                  </a:extLst>
                </a:gridCol>
                <a:gridCol w="674834">
                  <a:extLst>
                    <a:ext uri="{9D8B030D-6E8A-4147-A177-3AD203B41FA5}">
                      <a16:colId xmlns:a16="http://schemas.microsoft.com/office/drawing/2014/main" val="2289590420"/>
                    </a:ext>
                  </a:extLst>
                </a:gridCol>
                <a:gridCol w="692286">
                  <a:extLst>
                    <a:ext uri="{9D8B030D-6E8A-4147-A177-3AD203B41FA5}">
                      <a16:colId xmlns:a16="http://schemas.microsoft.com/office/drawing/2014/main" val="415524505"/>
                    </a:ext>
                  </a:extLst>
                </a:gridCol>
              </a:tblGrid>
              <a:tr h="406725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العبارة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التقويم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50496"/>
                  </a:ext>
                </a:extLst>
              </a:tr>
              <a:tr h="392199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نعم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271807"/>
                  </a:ext>
                </a:extLst>
              </a:tr>
              <a:tr h="65043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بدأت المقابلة بمقدمة شائقة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514653"/>
                  </a:ext>
                </a:extLst>
              </a:tr>
              <a:tr h="65043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رحبت بالضيف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268380"/>
                  </a:ext>
                </a:extLst>
              </a:tr>
              <a:tr h="65043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اخترت الأسئلة القصيرة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84775"/>
                  </a:ext>
                </a:extLst>
              </a:tr>
              <a:tr h="65043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تتعلق أسئلتي بالفكرة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650542"/>
                  </a:ext>
                </a:extLst>
              </a:tr>
              <a:tr h="65043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كان صوتي مسموعاً وواضحا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73950"/>
                  </a:ext>
                </a:extLst>
              </a:tr>
              <a:tr h="65043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تجنبت مقاطعة حديث الضيف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72661"/>
                  </a:ext>
                </a:extLst>
              </a:tr>
              <a:tr h="65043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نظرت في عين محدثي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10976"/>
                  </a:ext>
                </a:extLst>
              </a:tr>
            </a:tbl>
          </a:graphicData>
        </a:graphic>
      </p:graphicFrame>
      <p:sp>
        <p:nvSpPr>
          <p:cNvPr id="2" name="نجمة: 5 نقاط 1">
            <a:extLst>
              <a:ext uri="{FF2B5EF4-FFF2-40B4-BE49-F238E27FC236}">
                <a16:creationId xmlns:a16="http://schemas.microsoft.com/office/drawing/2014/main" id="{2F836048-EDA0-493F-ACB8-595CAAD80326}"/>
              </a:ext>
            </a:extLst>
          </p:cNvPr>
          <p:cNvSpPr/>
          <p:nvPr/>
        </p:nvSpPr>
        <p:spPr>
          <a:xfrm>
            <a:off x="3667716" y="1597888"/>
            <a:ext cx="406400" cy="36285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نجمة: 5 نقاط 2">
            <a:extLst>
              <a:ext uri="{FF2B5EF4-FFF2-40B4-BE49-F238E27FC236}">
                <a16:creationId xmlns:a16="http://schemas.microsoft.com/office/drawing/2014/main" id="{51402F20-70D9-42BD-80F2-5A09CC31A193}"/>
              </a:ext>
            </a:extLst>
          </p:cNvPr>
          <p:cNvSpPr/>
          <p:nvPr/>
        </p:nvSpPr>
        <p:spPr>
          <a:xfrm>
            <a:off x="3657600" y="2213908"/>
            <a:ext cx="406400" cy="36285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نجمة: 5 نقاط 3">
            <a:extLst>
              <a:ext uri="{FF2B5EF4-FFF2-40B4-BE49-F238E27FC236}">
                <a16:creationId xmlns:a16="http://schemas.microsoft.com/office/drawing/2014/main" id="{7BF233AA-36EE-48C6-A7B9-714CFAFDB729}"/>
              </a:ext>
            </a:extLst>
          </p:cNvPr>
          <p:cNvSpPr/>
          <p:nvPr/>
        </p:nvSpPr>
        <p:spPr>
          <a:xfrm>
            <a:off x="3657600" y="3449811"/>
            <a:ext cx="406400" cy="36285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نجمة: 5 نقاط 7">
            <a:extLst>
              <a:ext uri="{FF2B5EF4-FFF2-40B4-BE49-F238E27FC236}">
                <a16:creationId xmlns:a16="http://schemas.microsoft.com/office/drawing/2014/main" id="{3347C2C1-0285-4AA2-80C5-D429CA45A023}"/>
              </a:ext>
            </a:extLst>
          </p:cNvPr>
          <p:cNvSpPr/>
          <p:nvPr/>
        </p:nvSpPr>
        <p:spPr>
          <a:xfrm>
            <a:off x="3657600" y="4746172"/>
            <a:ext cx="406400" cy="36285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جمة: 5 نقاط 13">
            <a:extLst>
              <a:ext uri="{FF2B5EF4-FFF2-40B4-BE49-F238E27FC236}">
                <a16:creationId xmlns:a16="http://schemas.microsoft.com/office/drawing/2014/main" id="{9329417C-CB4F-4BE3-AB07-708F232F0324}"/>
              </a:ext>
            </a:extLst>
          </p:cNvPr>
          <p:cNvSpPr/>
          <p:nvPr/>
        </p:nvSpPr>
        <p:spPr>
          <a:xfrm>
            <a:off x="3657600" y="4099807"/>
            <a:ext cx="406400" cy="36285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نجمة: 5 نقاط 15">
            <a:extLst>
              <a:ext uri="{FF2B5EF4-FFF2-40B4-BE49-F238E27FC236}">
                <a16:creationId xmlns:a16="http://schemas.microsoft.com/office/drawing/2014/main" id="{ED0D58BD-F33B-4E3C-B518-DD98F8E46593}"/>
              </a:ext>
            </a:extLst>
          </p:cNvPr>
          <p:cNvSpPr/>
          <p:nvPr/>
        </p:nvSpPr>
        <p:spPr>
          <a:xfrm>
            <a:off x="3657600" y="2824145"/>
            <a:ext cx="406400" cy="36285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نجمة: 5 نقاط 17">
            <a:extLst>
              <a:ext uri="{FF2B5EF4-FFF2-40B4-BE49-F238E27FC236}">
                <a16:creationId xmlns:a16="http://schemas.microsoft.com/office/drawing/2014/main" id="{0FB6A467-1B2B-4A9E-8075-72CFB3E7CBA5}"/>
              </a:ext>
            </a:extLst>
          </p:cNvPr>
          <p:cNvSpPr/>
          <p:nvPr/>
        </p:nvSpPr>
        <p:spPr>
          <a:xfrm>
            <a:off x="3672114" y="5392537"/>
            <a:ext cx="406400" cy="36285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4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94</TotalTime>
  <Words>214</Words>
  <Application>Microsoft Office PowerPoint</Application>
  <PresentationFormat>On-screen Show (4:3)</PresentationFormat>
  <Paragraphs>40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school</vt:lpstr>
      <vt:lpstr>التعبير الشفوي: الحوار</vt:lpstr>
      <vt:lpstr>الهدف من الدرس : أن يجري التلميذ مقابلة مع شخصية يختارها.</vt:lpstr>
      <vt:lpstr>حوار مع رفيقي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Emad Ahmad</cp:lastModifiedBy>
  <cp:revision>24</cp:revision>
  <dcterms:created xsi:type="dcterms:W3CDTF">2020-05-02T02:36:07Z</dcterms:created>
  <dcterms:modified xsi:type="dcterms:W3CDTF">2020-09-09T07:02:39Z</dcterms:modified>
</cp:coreProperties>
</file>