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sz="60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الربط بين الضرب والقسمة</a:t>
            </a:r>
            <a:endParaRPr lang="en-US" sz="6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6669"/>
            <a:ext cx="7772400" cy="2067637"/>
          </a:xfrm>
        </p:spPr>
        <p:txBody>
          <a:bodyPr/>
          <a:lstStyle/>
          <a:p>
            <a:pPr algn="r"/>
            <a:r>
              <a:rPr lang="ar-SA" dirty="0"/>
              <a:t>بعد أن تعرفنا على مفهوم القسمة وأركان عملية القسمة هيَّا بنا تلاميذي الأعزاء نتعرف معاً على درسنا الجديد وهو بعنوان ربط الضرب بالقسمة </a:t>
            </a: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perspectiveRelaxedModerately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3B86513F-0BBE-4974-AEF0-2D45EE416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0"/>
            <a:ext cx="8848578" cy="4740812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49ECC1E5-9101-4697-A8B6-67EA2D5FA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812" y="112542"/>
            <a:ext cx="8862646" cy="4670473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A5BC540-A399-4B3A-883E-09B49C916C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1417639"/>
            <a:ext cx="8862646" cy="3199116"/>
          </a:xfrm>
        </p:spPr>
      </p:pic>
      <p:sp>
        <p:nvSpPr>
          <p:cNvPr id="4" name="انفجار: 14 نقطة 3">
            <a:extLst>
              <a:ext uri="{FF2B5EF4-FFF2-40B4-BE49-F238E27FC236}">
                <a16:creationId xmlns:a16="http://schemas.microsoft.com/office/drawing/2014/main" id="{1DADF64E-E5ED-4508-B0C5-A8EC8ABC507C}"/>
              </a:ext>
            </a:extLst>
          </p:cNvPr>
          <p:cNvSpPr/>
          <p:nvPr/>
        </p:nvSpPr>
        <p:spPr>
          <a:xfrm>
            <a:off x="0" y="90159"/>
            <a:ext cx="9144000" cy="1510042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الربط بين الضرب والقسمة</a:t>
            </a:r>
          </a:p>
        </p:txBody>
      </p:sp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F4B4FA2D-1E07-49E7-A3CC-9D296FC61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678" y="225086"/>
            <a:ext cx="8890780" cy="4628270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7711" y="1881554"/>
            <a:ext cx="8229600" cy="4525963"/>
          </a:xfr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r"/>
            <a:r>
              <a:rPr lang="ar-SA" dirty="0"/>
              <a:t>وهكذا تلاميذي الأعزاء تبين لنا كيف نكتب عبارات القسمة وكيف نكتب عبارات الضرب المرتبطة بها</a:t>
            </a:r>
          </a:p>
          <a:p>
            <a:pPr marL="0" indent="0" algn="r">
              <a:buNone/>
            </a:pPr>
            <a:endParaRPr lang="ar-SA" dirty="0"/>
          </a:p>
          <a:p>
            <a:pPr marL="0" indent="0" algn="r">
              <a:buNone/>
            </a:pPr>
            <a:r>
              <a:rPr lang="ar-SA" dirty="0"/>
              <a:t>         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أرجو أن تكونوا قد استفدتم  بالتوفيق والنجاح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15201"/>
            <a:ext cx="8229600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الإغلاق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174</TotalTime>
  <Words>58</Words>
  <Application>Microsoft Office PowerPoint</Application>
  <PresentationFormat>عرض على الشاشة 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الربط بين الضرب والقسمة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19</cp:revision>
  <dcterms:created xsi:type="dcterms:W3CDTF">2020-05-02T02:36:07Z</dcterms:created>
  <dcterms:modified xsi:type="dcterms:W3CDTF">2020-09-10T14:44:49Z</dcterms:modified>
</cp:coreProperties>
</file>