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63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D79DF76-00D9-49BB-A474-BCD6B7252BBB}" type="datetimeFigureOut">
              <a:rPr lang="ar-SA" smtClean="0"/>
              <a:t>19/01/42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329CEAD-FF42-4560-80E0-D3C5C7D546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987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9CEAD-FF42-4560-80E0-D3C5C7D5469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928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/>
              <a:t>الصوت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لنتذكر معاً ما تعلمناه سابقاً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ما العضو المسؤول عن سماع الأصوات </a:t>
            </a:r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dirty="0"/>
              <a:t> الأذن</a:t>
            </a:r>
            <a:endParaRPr lang="en-US" dirty="0"/>
          </a:p>
        </p:txBody>
      </p:sp>
      <p:pic>
        <p:nvPicPr>
          <p:cNvPr id="1026" name="Picture 2" descr="اسباب واعراض وعلاج ثقب طبلة الأذن">
            <a:extLst>
              <a:ext uri="{FF2B5EF4-FFF2-40B4-BE49-F238E27FC236}">
                <a16:creationId xmlns:a16="http://schemas.microsoft.com/office/drawing/2014/main" id="{11ACFAA0-1BCA-4A80-8D3D-642049499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605" y="3651251"/>
            <a:ext cx="3953023" cy="265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4572"/>
            <a:ext cx="8229600" cy="562708"/>
          </a:xfrm>
        </p:spPr>
        <p:txBody>
          <a:bodyPr>
            <a:noAutofit/>
          </a:bodyPr>
          <a:lstStyle/>
          <a:p>
            <a:r>
              <a:rPr lang="ar-SA" sz="3600" dirty="0">
                <a:solidFill>
                  <a:schemeClr val="accent6">
                    <a:lumMod val="75000"/>
                  </a:schemeClr>
                </a:solidFill>
              </a:rPr>
              <a:t>تجربة حول انتقال الصوت في الأوساط المختلفة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5028883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/>
              <a:t>أحضرُ جرساً وأشَغِّلُهُ في الهواء هل ستسمع صوتَهُ ؟ نعم </a:t>
            </a:r>
          </a:p>
          <a:p>
            <a:pPr marL="0" indent="0" algn="ctr">
              <a:buNone/>
            </a:pPr>
            <a:r>
              <a:rPr lang="ar-SA" dirty="0"/>
              <a:t>ضع الجرسَ ضِمن ناقوسٍ وأَفرغهُ من الهواءِ وشغلهُ هل ستسمعُ صوتَ الجرسِ؟ يختفي الصوتُ بتفريغِ الناقوسِ من الهواءِ </a:t>
            </a:r>
          </a:p>
        </p:txBody>
      </p:sp>
      <p:pic>
        <p:nvPicPr>
          <p:cNvPr id="4" name="video_2020-09-05_00-08-12">
            <a:hlinkClick r:id="" action="ppaction://media"/>
            <a:extLst>
              <a:ext uri="{FF2B5EF4-FFF2-40B4-BE49-F238E27FC236}">
                <a16:creationId xmlns:a16="http://schemas.microsoft.com/office/drawing/2014/main" id="{A5453C15-E349-4E31-8261-9357D951F72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57268" y="3178981"/>
            <a:ext cx="5205046" cy="350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ar-SA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9324"/>
            <a:ext cx="8229600" cy="4336839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/>
              <a:t> </a:t>
            </a:r>
            <a:endParaRPr lang="en-US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9B9FA05-439F-42AE-87B6-08809EBD8B80}"/>
              </a:ext>
            </a:extLst>
          </p:cNvPr>
          <p:cNvSpPr txBox="1"/>
          <p:nvPr/>
        </p:nvSpPr>
        <p:spPr>
          <a:xfrm>
            <a:off x="457200" y="1860452"/>
            <a:ext cx="82295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800" dirty="0">
                <a:solidFill>
                  <a:schemeClr val="accent6">
                    <a:lumMod val="75000"/>
                  </a:schemeClr>
                </a:solidFill>
              </a:rPr>
              <a:t>أستنتج مما سبق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ar-SA" sz="2800" dirty="0"/>
          </a:p>
          <a:p>
            <a:pPr marL="0" indent="0" algn="ctr">
              <a:buNone/>
            </a:pPr>
            <a:r>
              <a:rPr lang="ar-SA" sz="2800" dirty="0"/>
              <a:t>انتشار الصوت يحتاج إلى وسط مادي (صلب أو سائل أو غازي) </a:t>
            </a:r>
          </a:p>
          <a:p>
            <a:pPr marL="0" indent="0" algn="ctr">
              <a:buNone/>
            </a:pPr>
            <a:r>
              <a:rPr lang="ar-SA" sz="2800" dirty="0"/>
              <a:t>لا ينتشر الصوت في الفراغ كما هو الحال في الناقوس المفرغ من الهواء</a:t>
            </a:r>
            <a:endParaRPr lang="en-US" sz="2800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540B10D-E57E-4DF0-BE47-65CD8B87F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258" y="3676334"/>
            <a:ext cx="5239481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5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سرعة الصوت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dirty="0"/>
              <a:t>تختلف سرعة انتشار الصوت في المواد  حيث أن</a:t>
            </a:r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dirty="0"/>
              <a:t>سرعة انتشار الصوت في المواد الصلبة أكبر منها في المواد السائلة </a:t>
            </a:r>
          </a:p>
          <a:p>
            <a:pPr marL="0" indent="0" algn="ctr">
              <a:buNone/>
            </a:pPr>
            <a:r>
              <a:rPr lang="ar-SA" dirty="0"/>
              <a:t>وسرعة انتشار الصوت في المواد السائلة أكبر منها في المواد الغازية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6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DE395E18-0105-4C3D-9785-AD1B6623E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4314" y="2002776"/>
            <a:ext cx="6203852" cy="2137191"/>
          </a:xfr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184</TotalTime>
  <Words>115</Words>
  <Application>Microsoft Office PowerPoint</Application>
  <PresentationFormat>عرض على الشاشة (4:3)</PresentationFormat>
  <Paragraphs>21</Paragraphs>
  <Slides>6</Slides>
  <Notes>1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9" baseType="lpstr">
      <vt:lpstr>Arial</vt:lpstr>
      <vt:lpstr>Calibri</vt:lpstr>
      <vt:lpstr>school</vt:lpstr>
      <vt:lpstr>الصوت </vt:lpstr>
      <vt:lpstr>لنتذكر معاً ما تعلمناه سابقاً</vt:lpstr>
      <vt:lpstr>تجربة حول انتقال الصوت في الأوساط المختلفة</vt:lpstr>
      <vt:lpstr> </vt:lpstr>
      <vt:lpstr>سرعة الصوت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بنفسج</cp:lastModifiedBy>
  <cp:revision>12</cp:revision>
  <dcterms:created xsi:type="dcterms:W3CDTF">2020-05-02T02:36:07Z</dcterms:created>
  <dcterms:modified xsi:type="dcterms:W3CDTF">2020-09-06T18:23:43Z</dcterms:modified>
</cp:coreProperties>
</file>