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67" r:id="rId4"/>
    <p:sldId id="258" r:id="rId5"/>
    <p:sldId id="259" r:id="rId6"/>
    <p:sldId id="260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D3C129-A22E-41C3-9461-073B88CE8FB5}" type="datetimeFigureOut">
              <a:rPr lang="ar-SA" smtClean="0"/>
              <a:t>04/02/42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D87C5A-516B-46CE-98E5-188A0BA982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246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87C5A-516B-46CE-98E5-188A0BA98229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94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sz="7200" b="1" dirty="0">
                <a:solidFill>
                  <a:srgbClr val="FF0000"/>
                </a:solidFill>
              </a:rPr>
              <a:t>الطاقة</a:t>
            </a:r>
            <a:r>
              <a:rPr lang="ar-SA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من أين تستمد طاقتك اليومية ؟</a:t>
            </a:r>
          </a:p>
          <a:p>
            <a:pPr marL="0" indent="0" algn="ctr">
              <a:buNone/>
            </a:pPr>
            <a:r>
              <a:rPr lang="ar-SA" dirty="0"/>
              <a:t>من الغذاء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ما مصدر الطاقة اللازم لإضاءة المصباح في منزلك ؟</a:t>
            </a:r>
          </a:p>
          <a:p>
            <a:pPr marL="0" indent="0" algn="ctr">
              <a:buNone/>
            </a:pPr>
            <a:r>
              <a:rPr lang="ar-SA" dirty="0"/>
              <a:t> الكهرباء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9D1487-338D-4789-917E-4C46FC229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0" r="27202"/>
          <a:stretch/>
        </p:blipFill>
        <p:spPr>
          <a:xfrm>
            <a:off x="731518" y="1709737"/>
            <a:ext cx="1575583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04AFE81-6D2C-4749-961D-0198FC3B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0" y="4588786"/>
            <a:ext cx="3474720" cy="1719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48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ما الطاقة </a:t>
            </a:r>
            <a:r>
              <a:rPr lang="ar-SA" dirty="0"/>
              <a:t>؟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الطاقة</a:t>
            </a:r>
            <a:r>
              <a:rPr lang="ar-SA" dirty="0"/>
              <a:t> : هي قدرة الجسم على القيام بعمل ما </a:t>
            </a:r>
          </a:p>
          <a:p>
            <a:pPr marL="0" indent="0" algn="r">
              <a:buNone/>
            </a:pP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E2C6B6-F087-4E21-B4AC-801130AFD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69"/>
          <a:stretch/>
        </p:blipFill>
        <p:spPr>
          <a:xfrm>
            <a:off x="2065972" y="2630658"/>
            <a:ext cx="5012055" cy="2058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443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استنتج ؟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86"/>
            <a:ext cx="8229600" cy="4944477"/>
          </a:xfrm>
        </p:spPr>
        <p:txBody>
          <a:bodyPr/>
          <a:lstStyle/>
          <a:p>
            <a:pPr marL="0" indent="0" algn="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ان تحريك أي جسم ونقله من مكان الى آخر يحتاج الى طاقة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E2F1535-5900-4049-BF27-BC4865C2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98" y="2579906"/>
            <a:ext cx="4332849" cy="2148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ما مصادر الطاقة </a:t>
            </a:r>
            <a:r>
              <a:rPr lang="ar-SA" dirty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 1-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  طاقة الرياح </a:t>
            </a:r>
            <a:r>
              <a:rPr lang="ar-SA" dirty="0"/>
              <a:t>: تفيد في توليد الطاقة الكهربائية , وتحريك القوارب الشراعية 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2- 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طاقة المياه (الأنهار والسدود) </a:t>
            </a:r>
            <a:r>
              <a:rPr lang="ar-SA" dirty="0"/>
              <a:t>: </a:t>
            </a:r>
          </a:p>
          <a:p>
            <a:pPr marL="0" indent="0" algn="ctr">
              <a:buNone/>
            </a:pPr>
            <a:r>
              <a:rPr lang="ar-SA" dirty="0"/>
              <a:t>تفيد في توليد الطاقة الكهربائية , </a:t>
            </a:r>
          </a:p>
          <a:p>
            <a:pPr marL="0" indent="0" algn="r">
              <a:buNone/>
            </a:pPr>
            <a:r>
              <a:rPr lang="ar-SA" dirty="0"/>
              <a:t>   ونقل الأخشاب , وتسيير القوارب الصغيرة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739B7E-C068-473A-A10E-7A5277146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76" t="18860" r="25554" b="21054"/>
          <a:stretch/>
        </p:blipFill>
        <p:spPr>
          <a:xfrm>
            <a:off x="4016326" y="2028227"/>
            <a:ext cx="1842868" cy="1929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5D2D550-2AF6-4554-AF00-29D3F60F4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06" y="2237083"/>
            <a:ext cx="2475914" cy="1543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ما مصادر الطاقة </a:t>
            </a:r>
            <a:r>
              <a:rPr lang="ar-SA" dirty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  طاقة أمواج البحر: </a:t>
            </a:r>
            <a:endParaRPr lang="ar-SA" dirty="0"/>
          </a:p>
          <a:p>
            <a:pPr marL="0" indent="0" algn="r">
              <a:buNone/>
            </a:pPr>
            <a:r>
              <a:rPr lang="ar-SA" dirty="0"/>
              <a:t>  تفيد في توليد الطاقة الكهربائية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rgbClr val="800000"/>
                </a:solidFill>
              </a:rPr>
              <a:t>طاقة الشمس </a:t>
            </a:r>
            <a:r>
              <a:rPr lang="ar-SA" dirty="0"/>
              <a:t>: تفيد في توليد الطاقة الكهربائية ,وفي التدفئة, وفي عملية التركيب الضوئي للنبات الأخضر .</a:t>
            </a:r>
            <a:r>
              <a:rPr lang="en-US" dirty="0"/>
              <a:t> </a:t>
            </a:r>
            <a:r>
              <a:rPr lang="ar-SA" dirty="0"/>
              <a:t> </a:t>
            </a:r>
            <a:r>
              <a:rPr lang="en-US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7ACF88-411C-481C-9001-AB787906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35" y="4459458"/>
            <a:ext cx="3229415" cy="23985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36E8B83-2484-4640-B80E-F63E98064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98" y="1294228"/>
            <a:ext cx="3676357" cy="1934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 مصادر الطاقة ؟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  5- 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الطاقة الشمسية </a:t>
            </a:r>
            <a:r>
              <a:rPr lang="ar-SA" dirty="0"/>
              <a:t>: الشمس مصدر دائم للطاقة , ووهي طاقة نظيفة وصديقة للبيئة , واقتصادية لأنها مجانية . </a:t>
            </a:r>
            <a:r>
              <a:rPr lang="en-US" dirty="0"/>
              <a:t>  </a:t>
            </a:r>
            <a:endParaRPr lang="ar-SA" dirty="0"/>
          </a:p>
          <a:p>
            <a:pPr marL="0" indent="0" algn="r">
              <a:buNone/>
            </a:pPr>
            <a:r>
              <a:rPr lang="ar-SA" dirty="0"/>
              <a:t> 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04E9B7-7C4F-4837-884C-6BD41693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58" y="2700997"/>
            <a:ext cx="6625883" cy="3059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467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>
                    <a:lumMod val="40000"/>
                    <a:lumOff val="60000"/>
                  </a:schemeClr>
                </a:solidFill>
              </a:rPr>
              <a:t>استخدامات الطاقة الشمسية :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استخدامات         </a:t>
            </a:r>
            <a:r>
              <a:rPr lang="ar-SA" dirty="0">
                <a:solidFill>
                  <a:srgbClr val="FF0000"/>
                </a:solidFill>
              </a:rPr>
              <a:t>حرارية </a:t>
            </a:r>
            <a:r>
              <a:rPr lang="ar-SA" dirty="0"/>
              <a:t>: </a:t>
            </a:r>
            <a:r>
              <a:rPr lang="ar-SA" dirty="0">
                <a:solidFill>
                  <a:srgbClr val="FF0000"/>
                </a:solidFill>
              </a:rPr>
              <a:t>1  - </a:t>
            </a:r>
            <a:r>
              <a:rPr lang="ar-SA" dirty="0"/>
              <a:t>التدفئة</a:t>
            </a:r>
          </a:p>
          <a:p>
            <a:pPr marL="0" indent="0" algn="r">
              <a:buNone/>
            </a:pPr>
            <a:r>
              <a:rPr lang="ar-SA" dirty="0"/>
              <a:t>                                 </a:t>
            </a:r>
            <a:r>
              <a:rPr lang="ar-SA" dirty="0">
                <a:solidFill>
                  <a:srgbClr val="FF0000"/>
                </a:solidFill>
              </a:rPr>
              <a:t>2-</a:t>
            </a:r>
            <a:r>
              <a:rPr lang="ar-SA" dirty="0"/>
              <a:t> تحلية المياه المالحة </a:t>
            </a:r>
          </a:p>
          <a:p>
            <a:pPr marL="0" indent="0" algn="r">
              <a:buNone/>
            </a:pPr>
            <a:r>
              <a:rPr lang="ar-SA" dirty="0"/>
              <a:t>                               </a:t>
            </a:r>
            <a:r>
              <a:rPr lang="ar-SA" dirty="0">
                <a:solidFill>
                  <a:srgbClr val="FF0000"/>
                </a:solidFill>
              </a:rPr>
              <a:t> 3 - </a:t>
            </a:r>
            <a:r>
              <a:rPr lang="ar-SA" dirty="0"/>
              <a:t>تسخين الماء  </a:t>
            </a:r>
          </a:p>
          <a:p>
            <a:pPr marL="0" indent="0" algn="r">
              <a:buNone/>
            </a:pPr>
            <a:r>
              <a:rPr lang="ar-SA" dirty="0"/>
              <a:t>                   </a:t>
            </a:r>
            <a:r>
              <a:rPr lang="ar-SA" dirty="0">
                <a:solidFill>
                  <a:srgbClr val="FF0000"/>
                </a:solidFill>
              </a:rPr>
              <a:t>توليد الكهرباء    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06EDCD55-5FC1-4571-A8C4-9F8A2F24FB7F}"/>
              </a:ext>
            </a:extLst>
          </p:cNvPr>
          <p:cNvCxnSpPr/>
          <p:nvPr/>
        </p:nvCxnSpPr>
        <p:spPr>
          <a:xfrm flipH="1">
            <a:off x="6105378" y="1997612"/>
            <a:ext cx="998807" cy="140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7F403F50-DE58-4663-BDA0-913CDCFA7EDD}"/>
              </a:ext>
            </a:extLst>
          </p:cNvPr>
          <p:cNvCxnSpPr/>
          <p:nvPr/>
        </p:nvCxnSpPr>
        <p:spPr>
          <a:xfrm flipH="1">
            <a:off x="6597748" y="2138289"/>
            <a:ext cx="689317" cy="1434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5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7647401-016F-44D4-8EBD-433004638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8628" y="1680326"/>
            <a:ext cx="4291745" cy="2957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43226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150</TotalTime>
  <Words>178</Words>
  <Application>Microsoft Office PowerPoint</Application>
  <PresentationFormat>عرض على الشاشة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الطاقة    </vt:lpstr>
      <vt:lpstr>لنتذكر معاً ما تعلمناه سابقاً :</vt:lpstr>
      <vt:lpstr>ما الطاقة ؟  </vt:lpstr>
      <vt:lpstr>استنتج ؟  </vt:lpstr>
      <vt:lpstr>ما مصادر الطاقة ؟</vt:lpstr>
      <vt:lpstr>ما مصادر الطاقة ؟</vt:lpstr>
      <vt:lpstr>ما مصادر الطاقة ؟  </vt:lpstr>
      <vt:lpstr>استخدامات الطاقة الشمسية 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19</cp:revision>
  <dcterms:created xsi:type="dcterms:W3CDTF">2020-05-02T02:36:07Z</dcterms:created>
  <dcterms:modified xsi:type="dcterms:W3CDTF">2020-09-21T09:09:11Z</dcterms:modified>
</cp:coreProperties>
</file>