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64" r:id="rId5"/>
    <p:sldId id="260" r:id="rId6"/>
    <p:sldId id="258" r:id="rId7"/>
    <p:sldId id="261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العضلات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4F80F91-C6D5-42AA-8BF1-A666E8C96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942" y="2475915"/>
            <a:ext cx="5258340" cy="2189944"/>
          </a:xfrm>
        </p:spPr>
      </p:pic>
    </p:spTree>
    <p:extLst>
      <p:ext uri="{BB962C8B-B14F-4D97-AF65-F5344CB8AC3E}">
        <p14:creationId xmlns:p14="http://schemas.microsoft.com/office/powerpoint/2010/main" val="8860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لنتذكر معاً ما تعلمناه سابقاً 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ما وظيفةُ المفاصلِ؟</a:t>
            </a:r>
          </a:p>
          <a:p>
            <a:pPr marL="0" indent="0" algn="ctr">
              <a:buNone/>
            </a:pPr>
            <a:r>
              <a:rPr lang="ar-SA" dirty="0"/>
              <a:t>تربطُ العظام ببعضها البعض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ما دورُ الهيكلِ العظميِ بالجسمِ ؟</a:t>
            </a:r>
          </a:p>
          <a:p>
            <a:pPr marL="0" indent="0" algn="ctr">
              <a:buNone/>
            </a:pPr>
            <a:r>
              <a:rPr lang="ar-SA" dirty="0"/>
              <a:t>يساعدُ على الحركةِ ويحمي الأعضاءِ الداخليةِ للجسمِ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A50021"/>
                </a:solidFill>
              </a:rPr>
              <a:t>العضلات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يكسو العظامَ لحمٌ أحمرٌ يسمى العضلاتِ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العضلاتُ مرتبطةٌ بالعظامِ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تشكلُ العظامُ والعضلاتُ معاً :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الجهازَ الدعاميَ الحركيَ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632964C-7DD3-4F75-A07D-C7C360C7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34" y="4350800"/>
            <a:ext cx="3105150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50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572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C00000"/>
                </a:solidFill>
              </a:rPr>
              <a:t>أنواعُ العضلاتِ 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212"/>
            <a:ext cx="8229600" cy="577478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العضلاتُ الإراديةُ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 العضلاتُ التي :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تتحركُ متى أردنا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مركزُ حركتِها المخُ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ترتبطُ بالهيكلِ العظميِ كعضلاتِ الأطرافِ العلويةِ والسفليةِ , وتسمى العضلاتِ الهيكليةَ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لها شكلٌ مغزليٌ غالباٌ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B5FC63-7D63-475E-8CAA-3B0B1CFD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40" y="4821702"/>
            <a:ext cx="2446555" cy="126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C45D60-285D-42A3-B243-8A7425FF0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9" y="1404864"/>
            <a:ext cx="1211799" cy="126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02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أنواعُ العضلاتِ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5778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العضلاتُ اللاإراديةُ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 العضلاتُ التي :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تستطيعُ السيطرةَ على حركتها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يتدخلُ المخُ في حركتها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ومنها عضلاتُ الأحشاءِ والقلبِ والمعدةِ والأمعاءِ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لها أشكالٌ عديدةٌ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B0F49C-6C47-47BB-8AFD-8EC09B9D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421005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استنتج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1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إن تَمدد العضلاتِ (الاسترخاء ) وتقلصَها يسببُ حدوثَ الحركةِ</a:t>
            </a:r>
          </a:p>
          <a:p>
            <a:pPr marL="0" indent="0" algn="ctr">
              <a:buNone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التقلصَ والمرونةَ من خواصِ العضلاتِ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/>
              <a:t>2-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D8741E-76A4-40EF-B52E-E833B21B0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1" r="3231" b="12006"/>
          <a:stretch/>
        </p:blipFill>
        <p:spPr>
          <a:xfrm>
            <a:off x="2919045" y="4375052"/>
            <a:ext cx="3953021" cy="15286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تفسيرُ حركةِ العضلاتِ اللاإراديةِ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تتنبهٌ الأعصابُ الحسيةُ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تنقلُ التنبيهَ الى المخِ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تنقلُ الأعصابُ أوامرَ الحركةِ من المخ الى العضلات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تنفذُ العضلاتُ الأمرَ ، فتحصلُ الحركةُ 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23B1C49-432A-49D8-A4FD-3B4EC95A2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1" r="24213"/>
          <a:stretch/>
        </p:blipFill>
        <p:spPr>
          <a:xfrm>
            <a:off x="3010486" y="3981157"/>
            <a:ext cx="3474720" cy="214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432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صحةُ العضلات 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1-</a:t>
            </a:r>
            <a:r>
              <a:rPr lang="ar-SA" dirty="0"/>
              <a:t> للعضلاتِ أهميةٍ كبيرةٍ في تحريك جسمي , وأحافظُ على صَحتها باتباعِ الآتي :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*</a:t>
            </a:r>
            <a:r>
              <a:rPr lang="ar-SA" dirty="0"/>
              <a:t> الرياضةُ تنميّ العضلاتِ : العضلةُ التي لا تعمل تضمرُ وتموتُ</a:t>
            </a:r>
          </a:p>
          <a:p>
            <a:pPr marL="0" indent="0" algn="ctr">
              <a:buNone/>
            </a:pPr>
            <a:r>
              <a:rPr lang="ar-SA" dirty="0"/>
              <a:t>النومُ الكافي ضروريٌ لصحةِ العضلاتِ </a:t>
            </a:r>
            <a:r>
              <a:rPr lang="en-US" dirty="0"/>
              <a:t> </a:t>
            </a:r>
            <a:r>
              <a:rPr lang="ar-SA" dirty="0">
                <a:solidFill>
                  <a:srgbClr val="FF0000"/>
                </a:solidFill>
              </a:rPr>
              <a:t>*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endParaRPr lang="ar-S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E0141A-1B51-4952-ABE5-2400C590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75" y="4381500"/>
            <a:ext cx="3619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صحة العضلات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الأغذية المتنوعة تكسب الجسم صحته وتقوي </a:t>
            </a: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مناعته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</a:t>
            </a: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العمل المجهد لمدة طويلة يتعب العضلات بسبب تراكم مواد ضارة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7CD550-A1CB-42F3-BDB7-761A700A4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6" t="39858" r="11600"/>
          <a:stretch/>
        </p:blipFill>
        <p:spPr>
          <a:xfrm>
            <a:off x="2715065" y="1992667"/>
            <a:ext cx="3460652" cy="214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69074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173</TotalTime>
  <Words>208</Words>
  <Application>Microsoft Office PowerPoint</Application>
  <PresentationFormat>عرض على الشاشة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العضلات</vt:lpstr>
      <vt:lpstr>لنتذكر معاً ما تعلمناه سابقاً :</vt:lpstr>
      <vt:lpstr>العضلات </vt:lpstr>
      <vt:lpstr>أنواعُ العضلاتِ :</vt:lpstr>
      <vt:lpstr>أنواعُ العضلاتِ </vt:lpstr>
      <vt:lpstr>استنتج </vt:lpstr>
      <vt:lpstr>تفسيرُ حركةِ العضلاتِ اللاإراديةِ</vt:lpstr>
      <vt:lpstr>صحةُ العضلات :</vt:lpstr>
      <vt:lpstr>صحة العضلات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19</cp:revision>
  <dcterms:created xsi:type="dcterms:W3CDTF">2020-05-02T02:36:07Z</dcterms:created>
  <dcterms:modified xsi:type="dcterms:W3CDTF">2020-09-21T08:59:18Z</dcterms:modified>
</cp:coreProperties>
</file>