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 العين والرؤية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34"/>
            <a:ext cx="8229600" cy="953404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لنتذكرَ معاً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اذكر أقسامَ العينِ </a:t>
            </a:r>
          </a:p>
          <a:p>
            <a:pPr marL="0" indent="0" algn="ctr">
              <a:buNone/>
            </a:pPr>
            <a:r>
              <a:rPr lang="ar-SA" dirty="0"/>
              <a:t> 1- الاعضاءُ الملحقةُ</a:t>
            </a:r>
          </a:p>
          <a:p>
            <a:pPr marL="0" indent="0" algn="ctr">
              <a:buNone/>
            </a:pPr>
            <a:r>
              <a:rPr lang="ar-SA" dirty="0"/>
              <a:t> </a:t>
            </a:r>
          </a:p>
          <a:p>
            <a:pPr marL="0" indent="0" algn="ctr">
              <a:buNone/>
            </a:pPr>
            <a:r>
              <a:rPr lang="ar-SA" dirty="0"/>
              <a:t> 2- كرةُ العينِ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887AF3A-3E19-467F-87BA-B362BF128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3" t="8349" r="28844" b="11767"/>
          <a:stretch/>
        </p:blipFill>
        <p:spPr>
          <a:xfrm>
            <a:off x="2996418" y="3889397"/>
            <a:ext cx="2841674" cy="223676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508C6F2-3D0F-4965-A878-5D84C9C761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9" t="62024" r="12130"/>
          <a:stretch/>
        </p:blipFill>
        <p:spPr>
          <a:xfrm>
            <a:off x="576776" y="2317772"/>
            <a:ext cx="2560320" cy="14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معاً ما تعلمناه سابقاً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822"/>
            <a:ext cx="8229600" cy="4916341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عدد طبقاتِ العينِ </a:t>
            </a:r>
          </a:p>
          <a:p>
            <a:pPr marL="0" indent="0" algn="ctr">
              <a:buNone/>
            </a:pPr>
            <a:r>
              <a:rPr lang="ar-SA" dirty="0"/>
              <a:t> 1- البيضاءُ ( الصلبة)</a:t>
            </a:r>
          </a:p>
          <a:p>
            <a:pPr marL="0" indent="0" algn="ctr">
              <a:buNone/>
            </a:pPr>
            <a:r>
              <a:rPr lang="ar-SA" dirty="0"/>
              <a:t> 2- المشيميةً </a:t>
            </a:r>
          </a:p>
          <a:p>
            <a:pPr marL="0" indent="0" algn="ctr">
              <a:buNone/>
            </a:pPr>
            <a:r>
              <a:rPr lang="ar-SA" dirty="0"/>
              <a:t> 3- الشبكيةُ </a:t>
            </a:r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CBA8F35-D015-4514-B166-2376FD491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524" y="3380619"/>
            <a:ext cx="120952" cy="967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9327C59-3AEE-43A5-9027-F62BDCF2E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084" y="3477381"/>
            <a:ext cx="2465832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3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تتمُ الرؤيةُ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F399329-0A01-4899-938B-0A745C84D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199" y="1417638"/>
            <a:ext cx="5317587" cy="4525963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8070"/>
          </a:xfrm>
        </p:spPr>
        <p:txBody>
          <a:bodyPr>
            <a:normAutofit fontScale="90000"/>
          </a:bodyPr>
          <a:lstStyle/>
          <a:p>
            <a:r>
              <a:rPr lang="ar-SA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1182"/>
            <a:ext cx="8229600" cy="5464981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تُشكلُ العينُ الطبيعيةُ للأجسامِ الموجودةِ أمامها خيالاً يرتسمُ على</a:t>
            </a:r>
            <a:r>
              <a:rPr lang="ar-SA" dirty="0">
                <a:solidFill>
                  <a:srgbClr val="FF0000"/>
                </a:solidFill>
              </a:rPr>
              <a:t> الشبكيةِ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يكونُ الخيالُ مقلوباً وصغيراً</a:t>
            </a:r>
          </a:p>
          <a:p>
            <a:pPr marL="0" indent="0" algn="ctr">
              <a:buNone/>
            </a:pPr>
            <a:endParaRPr lang="ar-SA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F1F29F0-F394-45C1-AB83-CE9BEA6B6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5" y="2403597"/>
            <a:ext cx="7047913" cy="23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166"/>
            <a:ext cx="8229600" cy="436099"/>
          </a:xfrm>
        </p:spPr>
        <p:txBody>
          <a:bodyPr>
            <a:normAutofit fontScale="90000"/>
          </a:bodyPr>
          <a:lstStyle/>
          <a:p>
            <a:r>
              <a:rPr lang="ar-SA" dirty="0"/>
              <a:t>كيف تتم الرؤية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266"/>
            <a:ext cx="8229600" cy="5239898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يقومُ الجسمُ البلوريُ بتشكيلِ الخيالِ دوماً على الشبكيةِ عندَ تَغيرِ بُعدِ الجسمِ عن العينِ بفضلِ مرونتهِ وهذا يسمى </a:t>
            </a:r>
            <a:r>
              <a:rPr lang="ar-SA" dirty="0">
                <a:solidFill>
                  <a:srgbClr val="FF0000"/>
                </a:solidFill>
              </a:rPr>
              <a:t>بالمطابقةِ</a:t>
            </a:r>
            <a:r>
              <a:rPr lang="ar-SA" dirty="0"/>
              <a:t> </a:t>
            </a:r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0215CB2-553F-42C8-AADF-B2A164D7F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55408"/>
            <a:ext cx="9144001" cy="49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5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436"/>
            <a:ext cx="8229600" cy="478301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المطابقةُ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738"/>
            <a:ext cx="8229600" cy="5141426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تَمكينُ العينِ من رؤية الاجسام القريبة والبعيدةِ بوضوح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A6CF3D5-5899-4236-9A98-55D98E55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7761"/>
            <a:ext cx="7575452" cy="50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0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هل تعلم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أن بعضَ الاشخاصِ لا يستطيعونَ تمييزَ بعضِ الألوانِ </a:t>
            </a:r>
          </a:p>
          <a:p>
            <a:pPr marL="0" indent="0" algn="ctr">
              <a:buNone/>
            </a:pPr>
            <a:r>
              <a:rPr lang="ar-SA" dirty="0"/>
              <a:t>(</a:t>
            </a:r>
            <a:r>
              <a:rPr lang="ar-SA" dirty="0">
                <a:solidFill>
                  <a:srgbClr val="FF0000"/>
                </a:solidFill>
              </a:rPr>
              <a:t>أحمر</a:t>
            </a:r>
            <a:r>
              <a:rPr lang="ar-SA" dirty="0"/>
              <a:t> , </a:t>
            </a:r>
            <a:r>
              <a:rPr lang="ar-SA" dirty="0">
                <a:solidFill>
                  <a:schemeClr val="accent3">
                    <a:lumMod val="75000"/>
                  </a:schemeClr>
                </a:solidFill>
              </a:rPr>
              <a:t>أخضر</a:t>
            </a:r>
            <a:r>
              <a:rPr lang="ar-SA" dirty="0"/>
              <a:t> , 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أزرق</a:t>
            </a:r>
            <a:r>
              <a:rPr lang="ar-SA" dirty="0"/>
              <a:t> )</a:t>
            </a:r>
          </a:p>
          <a:p>
            <a:pPr marL="0" indent="0" algn="ctr">
              <a:buNone/>
            </a:pPr>
            <a:r>
              <a:rPr lang="ar-SA" dirty="0"/>
              <a:t>بسببِ عيبٍ في الرؤيةِ يسمى </a:t>
            </a:r>
          </a:p>
          <a:p>
            <a:pPr marL="0" indent="0" algn="ctr">
              <a:buNone/>
            </a:pPr>
            <a:r>
              <a:rPr lang="ar-SA" sz="6600" dirty="0">
                <a:solidFill>
                  <a:schemeClr val="bg1">
                    <a:lumMod val="50000"/>
                  </a:schemeClr>
                </a:solidFill>
              </a:rPr>
              <a:t>عمى الألوانِ</a:t>
            </a:r>
            <a:endParaRPr lang="en-US" sz="6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72BC246-F2A6-4ECA-9186-C62EB2026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0836" y="478302"/>
            <a:ext cx="5697415" cy="3579849"/>
          </a:xfrm>
        </p:spPr>
      </p:pic>
    </p:spTree>
    <p:extLst>
      <p:ext uri="{BB962C8B-B14F-4D97-AF65-F5344CB8AC3E}">
        <p14:creationId xmlns:p14="http://schemas.microsoft.com/office/powerpoint/2010/main" val="27604715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145</TotalTime>
  <Words>116</Words>
  <Application>Microsoft Office PowerPoint</Application>
  <PresentationFormat>عرض على الشاشة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 العين والرؤية </vt:lpstr>
      <vt:lpstr>لنتذكرَ معاً ما تعلمناه سابقاً</vt:lpstr>
      <vt:lpstr>لنتذكر معاً ما تعلمناه سابقاً</vt:lpstr>
      <vt:lpstr>كيف تتمُ الرؤيةُ </vt:lpstr>
      <vt:lpstr> </vt:lpstr>
      <vt:lpstr>كيف تتم الرؤية </vt:lpstr>
      <vt:lpstr>المطابقةُ </vt:lpstr>
      <vt:lpstr>هل تعلم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12</cp:revision>
  <dcterms:created xsi:type="dcterms:W3CDTF">2020-05-02T02:36:07Z</dcterms:created>
  <dcterms:modified xsi:type="dcterms:W3CDTF">2020-09-01T11:25:59Z</dcterms:modified>
</cp:coreProperties>
</file>