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3" r:id="rId8"/>
    <p:sldId id="260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/>
              <a:t>العين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4DB3B05A-4EF5-417D-A286-F1B7843F5B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7280" y="1280160"/>
            <a:ext cx="6555545" cy="3376246"/>
          </a:xfrm>
        </p:spPr>
      </p:pic>
    </p:spTree>
    <p:extLst>
      <p:ext uri="{BB962C8B-B14F-4D97-AF65-F5344CB8AC3E}">
        <p14:creationId xmlns:p14="http://schemas.microsoft.com/office/powerpoint/2010/main" val="3313710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لنتذكر معاً ما تعلمناه سابقاً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/>
              <a:t> عدد الحواسَ الخمسةَ </a:t>
            </a:r>
          </a:p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4C66C3E-287E-4E34-A4A2-0823B70C2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222499"/>
            <a:ext cx="3910818" cy="375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لنتذكر معا ما تعلمناه سابقاً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/>
              <a:t>عدد أعضاء الحواس 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B62FE3F-E342-4C3A-821E-C5E72B4715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61" r="5223"/>
          <a:stretch/>
        </p:blipFill>
        <p:spPr>
          <a:xfrm>
            <a:off x="2743199" y="2400299"/>
            <a:ext cx="4276579" cy="342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55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العينُ هي عضوُ الرؤيةِ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331" y="1600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ar-SA" dirty="0"/>
              <a:t>سنتعرفُ معاً على أقسامِ العينِ بشكلٍ واضحٍ</a:t>
            </a:r>
          </a:p>
          <a:p>
            <a:pPr marL="0" indent="0" algn="ctr">
              <a:buNone/>
            </a:pPr>
            <a:r>
              <a:rPr lang="ar-SA" dirty="0"/>
              <a:t> أولاً</a:t>
            </a:r>
          </a:p>
          <a:p>
            <a:pPr marL="0" indent="0" algn="ctr">
              <a:buNone/>
            </a:pPr>
            <a:r>
              <a:rPr lang="ar-SA" dirty="0"/>
              <a:t>الأعضاءُ الملحقةُ بالعينِ </a:t>
            </a:r>
          </a:p>
          <a:p>
            <a:pPr marL="0" indent="0" algn="ctr">
              <a:buNone/>
            </a:pPr>
            <a:r>
              <a:rPr lang="ar-SA" dirty="0"/>
              <a:t>الحاجبان </a:t>
            </a:r>
          </a:p>
          <a:p>
            <a:pPr marL="0" indent="0" algn="ctr">
              <a:buNone/>
            </a:pPr>
            <a:r>
              <a:rPr lang="ar-SA" dirty="0"/>
              <a:t>الجفنان والأهداب </a:t>
            </a:r>
          </a:p>
          <a:p>
            <a:pPr marL="0" indent="0" algn="ctr">
              <a:buNone/>
            </a:pPr>
            <a:r>
              <a:rPr lang="ar-SA" dirty="0"/>
              <a:t>الغدتان الدمعيتان </a:t>
            </a:r>
          </a:p>
          <a:p>
            <a:pPr marL="0" indent="0" algn="ctr">
              <a:buNone/>
            </a:pPr>
            <a:r>
              <a:rPr lang="ar-SA" dirty="0"/>
              <a:t>العضلاتُ المحركةُ للعينِ </a:t>
            </a:r>
            <a:r>
              <a:rPr lang="en-US" dirty="0"/>
              <a:t>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D83548A-7C5A-490C-B9DF-2A62E3C453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45" b="2877"/>
          <a:stretch/>
        </p:blipFill>
        <p:spPr>
          <a:xfrm>
            <a:off x="6330462" y="2154115"/>
            <a:ext cx="1915770" cy="148062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B234FFE-40D3-4BE8-8507-E7BCF8149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31" y="1600200"/>
            <a:ext cx="2324100" cy="315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وظائف الأعضاء الملحقة للعين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/>
              <a:t> </a:t>
            </a:r>
            <a:r>
              <a:rPr lang="ar-SA" sz="2800" dirty="0">
                <a:solidFill>
                  <a:srgbClr val="FF0000"/>
                </a:solidFill>
              </a:rPr>
              <a:t>الحاجبان :  </a:t>
            </a:r>
            <a:r>
              <a:rPr lang="ar-SA" sz="2800" dirty="0"/>
              <a:t>يحميانِ العينَ من العرق </a:t>
            </a:r>
          </a:p>
          <a:p>
            <a:pPr marL="0" indent="0" algn="ctr">
              <a:buNone/>
            </a:pPr>
            <a:endParaRPr lang="ar-SA" sz="2800" dirty="0"/>
          </a:p>
          <a:p>
            <a:pPr marL="0" indent="0" algn="ctr">
              <a:buNone/>
            </a:pPr>
            <a:r>
              <a:rPr lang="ar-SA" sz="2800" dirty="0">
                <a:solidFill>
                  <a:srgbClr val="FF0000"/>
                </a:solidFill>
              </a:rPr>
              <a:t>الجِفنانِ والأهدابِ : </a:t>
            </a:r>
            <a:r>
              <a:rPr lang="ar-SA" sz="2800" dirty="0"/>
              <a:t>حمايةُ العينِ من الاجسامِ الغربيةِ وأشعةِ الشمسِ</a:t>
            </a:r>
          </a:p>
          <a:p>
            <a:pPr marL="0" indent="0" algn="ctr">
              <a:buNone/>
            </a:pPr>
            <a:r>
              <a:rPr lang="ar-SA" sz="2800" dirty="0">
                <a:solidFill>
                  <a:srgbClr val="FF0000"/>
                </a:solidFill>
              </a:rPr>
              <a:t>الغُدتانِ الدمعيتانِ :</a:t>
            </a:r>
            <a:r>
              <a:rPr lang="ar-SA" sz="2800" dirty="0"/>
              <a:t>تفرزانِ الدمعَ الذي يرطبُ العينَ ويسهلَ عملَ الاجفانِ </a:t>
            </a:r>
          </a:p>
          <a:p>
            <a:pPr marL="0" indent="0" algn="ctr">
              <a:buNone/>
            </a:pPr>
            <a:endParaRPr lang="ar-SA" sz="2800" dirty="0"/>
          </a:p>
          <a:p>
            <a:pPr marL="0" indent="0" algn="ctr">
              <a:buNone/>
            </a:pPr>
            <a:r>
              <a:rPr lang="ar-SA" sz="2800" dirty="0">
                <a:solidFill>
                  <a:srgbClr val="FF0000"/>
                </a:solidFill>
              </a:rPr>
              <a:t>العضلاتُ المحركةُ : </a:t>
            </a:r>
            <a:r>
              <a:rPr lang="ar-SA" sz="2800" dirty="0"/>
              <a:t>تحريكُ كرةَ العين </a:t>
            </a:r>
            <a:endParaRPr lang="en-US" sz="2800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029B303-A4AE-4BE1-9DE2-C07C4F31E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877" y="4825217"/>
            <a:ext cx="3657600" cy="187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94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العينُ هي عضوُ الرؤيةِ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5416"/>
            <a:ext cx="8229600" cy="500074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2400" dirty="0"/>
              <a:t>سنتعرف معاً على أقسام العين بشكلٍ واضحٍ</a:t>
            </a:r>
          </a:p>
          <a:p>
            <a:pPr marL="400050" lvl="1" indent="0" algn="ctr">
              <a:buNone/>
            </a:pPr>
            <a:r>
              <a:rPr lang="ar-SA" sz="4400" dirty="0"/>
              <a:t>ثانياً</a:t>
            </a:r>
            <a:r>
              <a:rPr lang="en-US" sz="2000" dirty="0"/>
              <a:t>   </a:t>
            </a:r>
            <a:r>
              <a:rPr lang="ar-SA" sz="2000" dirty="0"/>
              <a:t>         </a:t>
            </a:r>
          </a:p>
          <a:p>
            <a:pPr marL="400050" lvl="1" indent="0">
              <a:buNone/>
            </a:pPr>
            <a:r>
              <a:rPr lang="ar-SA" sz="2000" dirty="0"/>
              <a:t>كرةُ العينِ </a:t>
            </a:r>
          </a:p>
          <a:p>
            <a:pPr marL="400050" lvl="1" indent="0">
              <a:buNone/>
            </a:pPr>
            <a:r>
              <a:rPr lang="ar-SA" sz="2000" dirty="0"/>
              <a:t>تتألفُ من</a:t>
            </a:r>
          </a:p>
          <a:p>
            <a:pPr marL="0" indent="0">
              <a:buNone/>
            </a:pPr>
            <a:r>
              <a:rPr lang="ar-SA" sz="2400" dirty="0"/>
              <a:t>1- طبقاتُ جدارِ العينِ </a:t>
            </a:r>
          </a:p>
          <a:p>
            <a:pPr marL="0" indent="0">
              <a:buNone/>
            </a:pPr>
            <a:r>
              <a:rPr lang="ar-SA" sz="2400" dirty="0"/>
              <a:t>2- الأوساطُ الشفافةُ </a:t>
            </a:r>
            <a:endParaRPr lang="en-US" sz="2400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EA2A6CA-4C0F-4BE4-BE3C-E2EB57644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053" y="1839351"/>
            <a:ext cx="5031397" cy="454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طبقاتُ جدارِ العينِ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/>
              <a:t>1- البيضاءُ (الصلبةُ) : تحمي العينَ </a:t>
            </a:r>
          </a:p>
          <a:p>
            <a:pPr marL="0" indent="0" algn="ctr">
              <a:buNone/>
            </a:pPr>
            <a:r>
              <a:rPr lang="ar-SA" dirty="0"/>
              <a:t>2- المشيميةُ :تُشكل في الامامِ قرصاً ملوناً يدعى القزحيةَ , يعطي لونَ العينِ . في وسط القزحيةِ فتحةٌ تسمى الحدقة من خلالها يمرُ الضوءُ</a:t>
            </a:r>
          </a:p>
          <a:p>
            <a:pPr marL="0" indent="0" algn="ctr">
              <a:buNone/>
            </a:pPr>
            <a:r>
              <a:rPr lang="ar-SA" dirty="0"/>
              <a:t>       3- الشبكيةُ : تستقبلُ الضوءَ ويخرجُ منها العصبُ البصريُ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118E45B-4F13-4A3F-AB32-AA6907470A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49" t="6280" r="28503" b="12130"/>
          <a:stretch/>
        </p:blipFill>
        <p:spPr>
          <a:xfrm>
            <a:off x="1737359" y="3173865"/>
            <a:ext cx="717453" cy="68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03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الأوساطُ الشفافةُ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/>
              <a:t> 1- القرنية</a:t>
            </a:r>
          </a:p>
          <a:p>
            <a:pPr marL="0" indent="0" algn="ctr">
              <a:buNone/>
            </a:pPr>
            <a:r>
              <a:rPr lang="ar-SA" dirty="0"/>
              <a:t> </a:t>
            </a:r>
          </a:p>
          <a:p>
            <a:pPr marL="0" indent="0" algn="ctr">
              <a:buNone/>
            </a:pPr>
            <a:r>
              <a:rPr lang="ar-SA" dirty="0"/>
              <a:t> 2- السائلُ المائيُ </a:t>
            </a:r>
          </a:p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r>
              <a:rPr lang="ar-SA" dirty="0"/>
              <a:t> 3- الجسمُ البلوريُ </a:t>
            </a:r>
          </a:p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r>
              <a:rPr lang="ar-SA" dirty="0"/>
              <a:t> 4- السائلُ الزجاجيُ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الأوساط الشفافة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0" indent="0" algn="ctr">
              <a:buNone/>
            </a:pPr>
            <a:r>
              <a:rPr lang="ar-SA" dirty="0"/>
              <a:t> </a:t>
            </a:r>
            <a:r>
              <a:rPr lang="en-US" dirty="0"/>
              <a:t> </a:t>
            </a:r>
            <a:r>
              <a:rPr lang="ar-SA" dirty="0"/>
              <a:t>يوجدُ بين الشبكيةِ والمشيمةِ جسمٌ شفافٌ مرنٌ يشبهُ العدسةَ له دورٌ كبيرٌ بوضوحِ الرؤيةِ يسمى (الجسم البلوري )</a:t>
            </a:r>
          </a:p>
          <a:p>
            <a:pPr marL="0" indent="0" algn="ctr">
              <a:buNone/>
            </a:pPr>
            <a:r>
              <a:rPr lang="ar-SA" dirty="0"/>
              <a:t>  يملأ جوفَ العينِ من الداخلِ سائلٌ لزجٌ يسمى السائلَ الزجاجيَ 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8D0D17E-44DE-45AA-867F-1AF10A0F6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689" y="3559126"/>
            <a:ext cx="3404381" cy="286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80811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191</TotalTime>
  <Words>201</Words>
  <Application>Microsoft Office PowerPoint</Application>
  <PresentationFormat>عرض على الشاشة (4:3)</PresentationFormat>
  <Paragraphs>43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3" baseType="lpstr">
      <vt:lpstr>Arial</vt:lpstr>
      <vt:lpstr>Calibri</vt:lpstr>
      <vt:lpstr>school</vt:lpstr>
      <vt:lpstr>العين </vt:lpstr>
      <vt:lpstr>لنتذكر معاً ما تعلمناه سابقاً</vt:lpstr>
      <vt:lpstr>لنتذكر معا ما تعلمناه سابقاً</vt:lpstr>
      <vt:lpstr>العينُ هي عضوُ الرؤيةِ</vt:lpstr>
      <vt:lpstr>وظائف الأعضاء الملحقة للعين </vt:lpstr>
      <vt:lpstr>العينُ هي عضوُ الرؤيةِ</vt:lpstr>
      <vt:lpstr>طبقاتُ جدارِ العينِ </vt:lpstr>
      <vt:lpstr>الأوساطُ الشفافةُ </vt:lpstr>
      <vt:lpstr>الأوساط الشفافة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بنفسج</cp:lastModifiedBy>
  <cp:revision>15</cp:revision>
  <dcterms:created xsi:type="dcterms:W3CDTF">2020-05-02T02:36:07Z</dcterms:created>
  <dcterms:modified xsi:type="dcterms:W3CDTF">2020-08-31T23:01:01Z</dcterms:modified>
</cp:coreProperties>
</file>