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الغدةُ الدرقيةُ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لنتذكر معاً ما تعلمناه سابقاً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chemeClr val="accent2"/>
                </a:solidFill>
              </a:rPr>
              <a:t>أين تقعُ الغدةُ النخاميةُ 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تقعُ اسفلَ الدماغِ وحجمُها بحجم حبةِ الحمصِ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324037E-D382-4F7C-BFD7-0D7DC95F8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16" r="6396"/>
          <a:stretch/>
        </p:blipFill>
        <p:spPr>
          <a:xfrm>
            <a:off x="2799471" y="3428999"/>
            <a:ext cx="3699803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لنتذكر معاً ما تعلمناه سابقاً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ما وظيفةُ الغدةُ النخاميةُ </a:t>
            </a:r>
          </a:p>
          <a:p>
            <a:pPr marL="0" indent="0" algn="ctr">
              <a:buNone/>
            </a:pPr>
            <a:r>
              <a:rPr lang="ar-SA" dirty="0"/>
              <a:t> تفرزُ مواداً ضروريةً لنموِ الجسمِ 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422F3C5-F6A8-4571-99F1-E86FE3D03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756" y="3319975"/>
            <a:ext cx="3573194" cy="252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1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الغدة الدرقية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5E357AC-9208-4367-8FB7-89CB838E8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6757" y="1069145"/>
            <a:ext cx="4093697" cy="4389120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تعريفُ الغدةِ الدرقيةِ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تقع أمامَ الحنجرةِ تزنُ حوالي </a:t>
            </a:r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25 غرام </a:t>
            </a:r>
            <a:r>
              <a:rPr lang="ar-SA" dirty="0"/>
              <a:t>تقريباً, الموادُ التي تفرزها تنظمُ عمليةَ توليدِ الطاقةِ في الجسم </a:t>
            </a:r>
          </a:p>
          <a:p>
            <a:pPr marL="0" indent="0" algn="ctr">
              <a:buNone/>
            </a:pPr>
            <a:r>
              <a:rPr lang="ar-SA" dirty="0"/>
              <a:t>يدخلُ اليودُ في تركيب الموادِ التي تفرزُها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5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نتائجُ نقصِ إفرازِ الغدةِ الدرقيةِ لدى الأطفالِ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 </a:t>
            </a:r>
            <a:r>
              <a:rPr lang="en-US" dirty="0"/>
              <a:t> </a:t>
            </a:r>
            <a:r>
              <a:rPr lang="ar-SA" dirty="0"/>
              <a:t>يسببُ قزامةَ الجسمِ , توقفُ النموِ , خمولاً عقلياً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746C518-4D73-4C06-812B-4D718CACC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74" y="2129595"/>
            <a:ext cx="4035376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نتائجُ نقصِ إفرازِ الغدةِ الدرقيةِ لدى الكبارِ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  نقصُ افرازِ الغدةِ الدرقيةِ لدى الكبارِ يسببُ </a:t>
            </a:r>
          </a:p>
          <a:p>
            <a:pPr marL="0" indent="0" algn="ctr">
              <a:buNone/>
            </a:pPr>
            <a:r>
              <a:rPr lang="ar-SA" dirty="0"/>
              <a:t>السمنةَ المفرِطةَ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73EAE50-A5CE-4B76-A75A-56165303B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7" t="4286" r="5165"/>
          <a:stretch/>
        </p:blipFill>
        <p:spPr>
          <a:xfrm>
            <a:off x="2926079" y="3073155"/>
            <a:ext cx="4572001" cy="32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0070C0"/>
                </a:solidFill>
              </a:rPr>
              <a:t>هل تعلم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أنَ الأغذيةَ كالسبانخِ ,والملفوفِ , والاسماكِ  غنيةٌ باليودِ الضروريِ لموادِ الغدةِ الدرقيةِ وفي حالِ نُقصانِها في الغذاء تسببُ حالةً تسمى </a:t>
            </a:r>
          </a:p>
          <a:p>
            <a:pPr marL="0" indent="0" algn="ctr">
              <a:buNone/>
            </a:pPr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عَوز اليودِ </a:t>
            </a:r>
          </a:p>
          <a:p>
            <a:pPr marL="0" indent="0" algn="ctr">
              <a:buNone/>
            </a:pPr>
            <a:r>
              <a:rPr lang="ar-SA" sz="2400" dirty="0"/>
              <a:t>يمكنُ تعويضِ الغذاءِ اليوميِ باستعمالِ ملحِ الطعامِ المضافِ إليه اليود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5920A9F-C23E-4805-A0C4-6B29BD4E1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3212" y="1885072"/>
            <a:ext cx="5838093" cy="2883876"/>
          </a:xfrm>
        </p:spPr>
      </p:pic>
    </p:spTree>
    <p:extLst>
      <p:ext uri="{BB962C8B-B14F-4D97-AF65-F5344CB8AC3E}">
        <p14:creationId xmlns:p14="http://schemas.microsoft.com/office/powerpoint/2010/main" val="3639513343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241</TotalTime>
  <Words>133</Words>
  <Application>Microsoft Office PowerPoint</Application>
  <PresentationFormat>عرض على الشاشة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Arial</vt:lpstr>
      <vt:lpstr>Calibri</vt:lpstr>
      <vt:lpstr>school</vt:lpstr>
      <vt:lpstr>الغدةُ الدرقيةُ </vt:lpstr>
      <vt:lpstr>لنتذكر معاً ما تعلمناه سابقاً</vt:lpstr>
      <vt:lpstr>لنتذكر معاً ما تعلمناه سابقاً</vt:lpstr>
      <vt:lpstr>الغدة الدرقية </vt:lpstr>
      <vt:lpstr>تعريفُ الغدةِ الدرقيةِ </vt:lpstr>
      <vt:lpstr>نتائجُ نقصِ إفرازِ الغدةِ الدرقيةِ لدى الأطفالِ  </vt:lpstr>
      <vt:lpstr>نتائجُ نقصِ إفرازِ الغدةِ الدرقيةِ لدى الكبارِ</vt:lpstr>
      <vt:lpstr>هل تعلم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10</cp:revision>
  <dcterms:created xsi:type="dcterms:W3CDTF">2020-05-02T02:36:07Z</dcterms:created>
  <dcterms:modified xsi:type="dcterms:W3CDTF">2020-08-31T22:22:17Z</dcterms:modified>
</cp:coreProperties>
</file>