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434" autoAdjust="0"/>
  </p:normalViewPr>
  <p:slideViewPr>
    <p:cSldViewPr snapToGrid="0" snapToObjects="1">
      <p:cViewPr varScale="1">
        <p:scale>
          <a:sx n="59" d="100"/>
          <a:sy n="59" d="100"/>
        </p:scale>
        <p:origin x="17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FF1BDB5-D679-4C76-9258-05C5B5640308}" type="datetimeFigureOut">
              <a:rPr lang="ar-SA" smtClean="0"/>
              <a:t>16/01/1442</a:t>
            </a:fld>
            <a:endParaRPr lang="ar-SA"/>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762C7165-4745-4D7B-9992-CB51C055BD02}" type="slidenum">
              <a:rPr lang="ar-SA" smtClean="0"/>
              <a:t>‹#›</a:t>
            </a:fld>
            <a:endParaRPr lang="ar-SA"/>
          </a:p>
        </p:txBody>
      </p:sp>
    </p:spTree>
    <p:extLst>
      <p:ext uri="{BB962C8B-B14F-4D97-AF65-F5344CB8AC3E}">
        <p14:creationId xmlns:p14="http://schemas.microsoft.com/office/powerpoint/2010/main" val="283298777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sz="2000" b="1" dirty="0">
                <a:latin typeface="Sakkal Majalla" panose="02000000000000000000" pitchFamily="2" charset="-78"/>
                <a:cs typeface="Sakkal Majalla" panose="02000000000000000000" pitchFamily="2" charset="-78"/>
              </a:rPr>
              <a:t>عزيزي التلميذ : هل زرت حديقة أو بستاناً ؟ </a:t>
            </a:r>
            <a:r>
              <a:rPr lang="ar-SA" sz="2000" b="1" dirty="0" err="1">
                <a:latin typeface="Sakkal Majalla" panose="02000000000000000000" pitchFamily="2" charset="-78"/>
                <a:cs typeface="Sakkal Majalla" panose="02000000000000000000" pitchFamily="2" charset="-78"/>
              </a:rPr>
              <a:t>ماأكثر</a:t>
            </a:r>
            <a:r>
              <a:rPr lang="ar-SA" sz="2000" b="1" dirty="0">
                <a:latin typeface="Sakkal Majalla" panose="02000000000000000000" pitchFamily="2" charset="-78"/>
                <a:cs typeface="Sakkal Majalla" panose="02000000000000000000" pitchFamily="2" charset="-78"/>
              </a:rPr>
              <a:t> شيء أعجبك في ذلك المكان ؟</a:t>
            </a:r>
          </a:p>
          <a:p>
            <a:r>
              <a:rPr lang="ar-SA" sz="2000" b="1" dirty="0">
                <a:latin typeface="Sakkal Majalla" panose="02000000000000000000" pitchFamily="2" charset="-78"/>
                <a:cs typeface="Sakkal Majalla" panose="02000000000000000000" pitchFamily="2" charset="-78"/>
              </a:rPr>
              <a:t>اليوم سنتعلم كتابة مقطع وصفي لمنظر طبيعي</a:t>
            </a:r>
          </a:p>
        </p:txBody>
      </p:sp>
      <p:sp>
        <p:nvSpPr>
          <p:cNvPr id="4" name="عنصر نائب لرقم الشريحة 3"/>
          <p:cNvSpPr>
            <a:spLocks noGrp="1"/>
          </p:cNvSpPr>
          <p:nvPr>
            <p:ph type="sldNum" sz="quarter" idx="5"/>
          </p:nvPr>
        </p:nvSpPr>
        <p:spPr/>
        <p:txBody>
          <a:bodyPr/>
          <a:lstStyle/>
          <a:p>
            <a:fld id="{762C7165-4745-4D7B-9992-CB51C055BD02}" type="slidenum">
              <a:rPr lang="ar-SA" smtClean="0"/>
              <a:t>2</a:t>
            </a:fld>
            <a:endParaRPr lang="ar-SA"/>
          </a:p>
        </p:txBody>
      </p:sp>
    </p:spTree>
    <p:extLst>
      <p:ext uri="{BB962C8B-B14F-4D97-AF65-F5344CB8AC3E}">
        <p14:creationId xmlns:p14="http://schemas.microsoft.com/office/powerpoint/2010/main" val="3668672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687018-D117-7A45-8E9B-B06732E9A126}"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707573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87018-D117-7A45-8E9B-B06732E9A126}"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533092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87018-D117-7A45-8E9B-B06732E9A126}"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60895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87018-D117-7A45-8E9B-B06732E9A126}"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223808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687018-D117-7A45-8E9B-B06732E9A126}"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79063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687018-D117-7A45-8E9B-B06732E9A126}" type="datetimeFigureOut">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945894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687018-D117-7A45-8E9B-B06732E9A126}" type="datetimeFigureOut">
              <a:rPr lang="en-US" smtClean="0"/>
              <a:t>9/3/2020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2016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687018-D117-7A45-8E9B-B06732E9A126}" type="datetimeFigureOut">
              <a:rPr lang="en-US" smtClean="0"/>
              <a:t>9/3/2020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512942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87018-D117-7A45-8E9B-B06732E9A126}" type="datetimeFigureOut">
              <a:rPr lang="en-US" smtClean="0"/>
              <a:t>9/3/2020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453249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687018-D117-7A45-8E9B-B06732E9A126}" type="datetimeFigureOut">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21258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687018-D117-7A45-8E9B-B06732E9A126}" type="datetimeFigureOut">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569298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687018-D117-7A45-8E9B-B06732E9A126}" type="datetimeFigureOut">
              <a:rPr lang="en-US" smtClean="0"/>
              <a:t>9/3/2020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5A126-7E84-D747-AF92-EC0B93F1AB61}" type="slidenum">
              <a:rPr lang="en-US" smtClean="0"/>
              <a:t>‹#›</a:t>
            </a:fld>
            <a:endParaRPr lang="en-US"/>
          </a:p>
        </p:txBody>
      </p:sp>
    </p:spTree>
    <p:extLst>
      <p:ext uri="{BB962C8B-B14F-4D97-AF65-F5344CB8AC3E}">
        <p14:creationId xmlns:p14="http://schemas.microsoft.com/office/powerpoint/2010/main" val="27990883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2470" y="4511569"/>
            <a:ext cx="3761405" cy="2216689"/>
          </a:xfrm>
        </p:spPr>
        <p:txBody>
          <a:bodyPr/>
          <a:lstStyle/>
          <a:p>
            <a:r>
              <a:rPr lang="ar-SA" b="1" dirty="0">
                <a:solidFill>
                  <a:srgbClr val="FF0000"/>
                </a:solidFill>
                <a:latin typeface="Sakkal Majalla" panose="02000000000000000000" pitchFamily="2" charset="-78"/>
                <a:cs typeface="Sakkal Majalla" panose="02000000000000000000" pitchFamily="2" charset="-78"/>
              </a:rPr>
              <a:t>التعبير الكتابي</a:t>
            </a:r>
            <a:br>
              <a:rPr lang="ar-SA" b="1" dirty="0">
                <a:latin typeface="Sakkal Majalla" panose="02000000000000000000" pitchFamily="2" charset="-78"/>
                <a:cs typeface="Sakkal Majalla" panose="02000000000000000000" pitchFamily="2" charset="-78"/>
              </a:rPr>
            </a:br>
            <a:r>
              <a:rPr lang="ar-SA" b="1" dirty="0">
                <a:latin typeface="Sakkal Majalla" panose="02000000000000000000" pitchFamily="2" charset="-78"/>
                <a:cs typeface="Sakkal Majalla" panose="02000000000000000000" pitchFamily="2" charset="-78"/>
              </a:rPr>
              <a:t> مقطع وصفي</a:t>
            </a:r>
            <a:endParaRPr lang="en-US"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98741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عنوان 3">
            <a:extLst>
              <a:ext uri="{FF2B5EF4-FFF2-40B4-BE49-F238E27FC236}">
                <a16:creationId xmlns:a16="http://schemas.microsoft.com/office/drawing/2014/main" id="{0A199CE3-1A88-4C91-9171-A44F99E4B160}"/>
              </a:ext>
            </a:extLst>
          </p:cNvPr>
          <p:cNvSpPr>
            <a:spLocks noGrp="1"/>
          </p:cNvSpPr>
          <p:nvPr>
            <p:ph type="title"/>
          </p:nvPr>
        </p:nvSpPr>
        <p:spPr>
          <a:xfrm>
            <a:off x="0" y="274638"/>
            <a:ext cx="9144000" cy="611627"/>
          </a:xfrm>
          <a:solidFill>
            <a:schemeClr val="accent6">
              <a:lumMod val="60000"/>
              <a:lumOff val="40000"/>
            </a:schemeClr>
          </a:solidFill>
        </p:spPr>
        <p:txBody>
          <a:bodyPr>
            <a:noAutofit/>
          </a:bodyPr>
          <a:lstStyle/>
          <a:p>
            <a:r>
              <a:rPr lang="ar-SA" sz="3600" b="1" dirty="0">
                <a:latin typeface="Sakkal Majalla" panose="02000000000000000000" pitchFamily="2" charset="-78"/>
                <a:cs typeface="Sakkal Majalla" panose="02000000000000000000" pitchFamily="2" charset="-78"/>
              </a:rPr>
              <a:t>الهدف من الدرس : أن يصف التلميذ منظر طبيعي بجملٍ مناسبة</a:t>
            </a:r>
          </a:p>
        </p:txBody>
      </p:sp>
      <p:pic>
        <p:nvPicPr>
          <p:cNvPr id="12" name="عنصر نائب للمحتوى 11">
            <a:extLst>
              <a:ext uri="{FF2B5EF4-FFF2-40B4-BE49-F238E27FC236}">
                <a16:creationId xmlns:a16="http://schemas.microsoft.com/office/drawing/2014/main" id="{D0F9E916-8734-47A3-A04F-2F05C5773F5F}"/>
              </a:ext>
            </a:extLst>
          </p:cNvPr>
          <p:cNvPicPr>
            <a:picLocks noGrp="1" noChangeAspect="1"/>
          </p:cNvPicPr>
          <p:nvPr>
            <p:ph sz="half" idx="2"/>
          </p:nvPr>
        </p:nvPicPr>
        <p:blipFill>
          <a:blip r:embed="rId4"/>
          <a:stretch>
            <a:fillRect/>
          </a:stretch>
        </p:blipFill>
        <p:spPr>
          <a:xfrm>
            <a:off x="0" y="886264"/>
            <a:ext cx="9144000" cy="5971735"/>
          </a:xfrm>
        </p:spPr>
      </p:pic>
    </p:spTree>
    <p:extLst>
      <p:ext uri="{BB962C8B-B14F-4D97-AF65-F5344CB8AC3E}">
        <p14:creationId xmlns:p14="http://schemas.microsoft.com/office/powerpoint/2010/main" val="2018158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200" b="1" dirty="0">
                <a:solidFill>
                  <a:srgbClr val="FF0000"/>
                </a:solidFill>
                <a:latin typeface="Sakkal Majalla" panose="02000000000000000000" pitchFamily="2" charset="-78"/>
                <a:cs typeface="Sakkal Majalla" panose="02000000000000000000" pitchFamily="2" charset="-78"/>
              </a:rPr>
              <a:t>بستانٌ جميلٌ</a:t>
            </a:r>
            <a:endParaRPr lang="en-US" sz="3200" b="1" dirty="0">
              <a:solidFill>
                <a:srgbClr val="FF0000"/>
              </a:solidFill>
              <a:latin typeface="Sakkal Majalla" panose="02000000000000000000" pitchFamily="2" charset="-78"/>
              <a:cs typeface="Sakkal Majalla" panose="02000000000000000000" pitchFamily="2" charset="-78"/>
            </a:endParaRPr>
          </a:p>
        </p:txBody>
      </p:sp>
      <p:sp>
        <p:nvSpPr>
          <p:cNvPr id="3" name="Content Placeholder 2"/>
          <p:cNvSpPr>
            <a:spLocks noGrp="1"/>
          </p:cNvSpPr>
          <p:nvPr>
            <p:ph idx="1"/>
          </p:nvPr>
        </p:nvSpPr>
        <p:spPr>
          <a:xfrm>
            <a:off x="457200" y="1600200"/>
            <a:ext cx="7786468" cy="4525963"/>
          </a:xfrm>
        </p:spPr>
        <p:txBody>
          <a:bodyPr>
            <a:normAutofit/>
          </a:bodyPr>
          <a:lstStyle/>
          <a:p>
            <a:pPr marL="0" indent="0" algn="r" rtl="1">
              <a:buNone/>
            </a:pPr>
            <a:r>
              <a:rPr lang="ar-SA" dirty="0">
                <a:latin typeface="Sakkal Majalla" panose="02000000000000000000" pitchFamily="2" charset="-78"/>
                <a:cs typeface="Sakkal Majalla" panose="02000000000000000000" pitchFamily="2" charset="-78"/>
              </a:rPr>
              <a:t>وقفتُ أتأمَّلُ ذلكَ البستانَ الجميلَ, الذي يحيطُ به سورٌ متوسِّطُ الارتفاعِ, تعلوهُ أشجارُ الخوخِ والدراقِ والرمانِ, تتدلى فوقهُ الأغصانُ المحملةُ بالثمارِ الملونةِ, وفي الوسطَ عرائشُ العنبِ التي تمتدُّ أغصانُها لِتقتربَ منَ الأرضِ كمِظلةٍ مُزركَشَةٍ بعناقيدَ مختلفةِ الأشكالِ والألوان كاللؤلؤِ والمرجانِ.</a:t>
            </a:r>
          </a:p>
        </p:txBody>
      </p:sp>
    </p:spTree>
    <p:extLst>
      <p:ext uri="{BB962C8B-B14F-4D97-AF65-F5344CB8AC3E}">
        <p14:creationId xmlns:p14="http://schemas.microsoft.com/office/powerpoint/2010/main" val="2848323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2432957" cy="4735286"/>
          </a:xfrm>
        </p:spPr>
        <p:txBody>
          <a:bodyPr>
            <a:normAutofit/>
          </a:bodyPr>
          <a:lstStyle/>
          <a:p>
            <a:endParaRPr lang="en-US" sz="3200" dirty="0">
              <a:latin typeface="Sakkal Majalla" panose="02000000000000000000" pitchFamily="2" charset="-78"/>
              <a:cs typeface="Sakkal Majalla" panose="02000000000000000000" pitchFamily="2" charset="-78"/>
            </a:endParaRPr>
          </a:p>
        </p:txBody>
      </p:sp>
      <p:sp>
        <p:nvSpPr>
          <p:cNvPr id="3" name="Content Placeholder 2"/>
          <p:cNvSpPr>
            <a:spLocks noGrp="1"/>
          </p:cNvSpPr>
          <p:nvPr>
            <p:ph idx="1"/>
          </p:nvPr>
        </p:nvSpPr>
        <p:spPr>
          <a:xfrm>
            <a:off x="3037114" y="473530"/>
            <a:ext cx="3886200" cy="5652634"/>
          </a:xfrm>
        </p:spPr>
        <p:txBody>
          <a:bodyPr>
            <a:normAutofit/>
          </a:bodyPr>
          <a:lstStyle/>
          <a:p>
            <a:pPr marL="0" indent="0" algn="r" rtl="1">
              <a:buNone/>
            </a:pPr>
            <a:r>
              <a:rPr lang="ar-SA" sz="2400" b="1" dirty="0">
                <a:latin typeface="Sakkal Majalla" panose="02000000000000000000" pitchFamily="2" charset="-78"/>
                <a:cs typeface="Sakkal Majalla" panose="02000000000000000000" pitchFamily="2" charset="-78"/>
              </a:rPr>
              <a:t>1- عمّ يتحدث النص؟</a:t>
            </a:r>
          </a:p>
          <a:p>
            <a:pPr marL="0" indent="0" algn="r" rtl="1">
              <a:buNone/>
            </a:pPr>
            <a:r>
              <a:rPr lang="ar-SA" sz="2400" b="1" dirty="0">
                <a:solidFill>
                  <a:srgbClr val="FF0000"/>
                </a:solidFill>
                <a:latin typeface="Sakkal Majalla" panose="02000000000000000000" pitchFamily="2" charset="-78"/>
                <a:cs typeface="Sakkal Majalla" panose="02000000000000000000" pitchFamily="2" charset="-78"/>
              </a:rPr>
              <a:t>يتحدث النص عن بستان في الريف.</a:t>
            </a:r>
          </a:p>
          <a:p>
            <a:pPr marL="0" indent="0" algn="r" rtl="1">
              <a:buNone/>
            </a:pPr>
            <a:r>
              <a:rPr lang="ar-SA" sz="2400" b="1" dirty="0">
                <a:latin typeface="Sakkal Majalla" panose="02000000000000000000" pitchFamily="2" charset="-78"/>
                <a:cs typeface="Sakkal Majalla" panose="02000000000000000000" pitchFamily="2" charset="-78"/>
              </a:rPr>
              <a:t>2-ماذا تشبه عرائش العنب؟</a:t>
            </a:r>
          </a:p>
          <a:p>
            <a:pPr marL="0" indent="0" algn="r" rtl="1">
              <a:buNone/>
            </a:pPr>
            <a:r>
              <a:rPr lang="ar-SA" sz="2400" b="1" dirty="0">
                <a:solidFill>
                  <a:srgbClr val="FF0000"/>
                </a:solidFill>
                <a:latin typeface="Sakkal Majalla" panose="02000000000000000000" pitchFamily="2" charset="-78"/>
                <a:cs typeface="Sakkal Majalla" panose="02000000000000000000" pitchFamily="2" charset="-78"/>
              </a:rPr>
              <a:t>تشبه المظلة المزركشة.</a:t>
            </a:r>
          </a:p>
          <a:p>
            <a:pPr marL="0" indent="0" algn="r" rtl="1">
              <a:buNone/>
            </a:pPr>
            <a:r>
              <a:rPr lang="ar-SA" sz="2400" b="1" dirty="0">
                <a:latin typeface="Sakkal Majalla" panose="02000000000000000000" pitchFamily="2" charset="-78"/>
                <a:cs typeface="Sakkal Majalla" panose="02000000000000000000" pitchFamily="2" charset="-78"/>
              </a:rPr>
              <a:t>3-ماذا تشبه عناقيد العرائش؟</a:t>
            </a:r>
          </a:p>
          <a:p>
            <a:pPr marL="0" indent="0" algn="r" rtl="1">
              <a:buNone/>
            </a:pPr>
            <a:r>
              <a:rPr lang="ar-SA" sz="2400" b="1" dirty="0">
                <a:solidFill>
                  <a:srgbClr val="FF0000"/>
                </a:solidFill>
                <a:latin typeface="Sakkal Majalla" panose="02000000000000000000" pitchFamily="2" charset="-78"/>
                <a:cs typeface="Sakkal Majalla" panose="02000000000000000000" pitchFamily="2" charset="-78"/>
              </a:rPr>
              <a:t>تشبه اللؤلؤ والمرجان.</a:t>
            </a:r>
          </a:p>
          <a:p>
            <a:pPr marL="0" indent="0" algn="r" rtl="1">
              <a:buNone/>
            </a:pPr>
            <a:r>
              <a:rPr lang="ar-SA" sz="2400" b="1" dirty="0">
                <a:latin typeface="Sakkal Majalla" panose="02000000000000000000" pitchFamily="2" charset="-78"/>
                <a:cs typeface="Sakkal Majalla" panose="02000000000000000000" pitchFamily="2" charset="-78"/>
              </a:rPr>
              <a:t>4-ماالذي يحيط بالبستان؟</a:t>
            </a:r>
          </a:p>
          <a:p>
            <a:pPr marL="0" indent="0" algn="r" rtl="1">
              <a:buNone/>
            </a:pPr>
            <a:r>
              <a:rPr lang="ar-SA" sz="2400" b="1" dirty="0">
                <a:solidFill>
                  <a:srgbClr val="FF0000"/>
                </a:solidFill>
                <a:latin typeface="Sakkal Majalla" panose="02000000000000000000" pitchFamily="2" charset="-78"/>
                <a:cs typeface="Sakkal Majalla" panose="02000000000000000000" pitchFamily="2" charset="-78"/>
              </a:rPr>
              <a:t>يحيط سور متوسط الارتفاع</a:t>
            </a:r>
          </a:p>
          <a:p>
            <a:pPr marL="0" indent="0" algn="r" rtl="1">
              <a:buNone/>
            </a:pPr>
            <a:r>
              <a:rPr lang="ar-SA" sz="2400" b="1" dirty="0">
                <a:latin typeface="Sakkal Majalla" panose="02000000000000000000" pitchFamily="2" charset="-78"/>
                <a:cs typeface="Sakkal Majalla" panose="02000000000000000000" pitchFamily="2" charset="-78"/>
              </a:rPr>
              <a:t>5-ماالذي يتدلى فوق السور؟</a:t>
            </a:r>
          </a:p>
          <a:p>
            <a:pPr marL="0" indent="0" algn="r" rtl="1">
              <a:buNone/>
            </a:pPr>
            <a:r>
              <a:rPr lang="ar-SA" sz="2400" b="1" dirty="0">
                <a:solidFill>
                  <a:srgbClr val="FF0000"/>
                </a:solidFill>
                <a:latin typeface="Sakkal Majalla" panose="02000000000000000000" pitchFamily="2" charset="-78"/>
                <a:cs typeface="Sakkal Majalla" panose="02000000000000000000" pitchFamily="2" charset="-78"/>
              </a:rPr>
              <a:t>يتدلى فوق السور الاغصان المحملة بالثمار الملونة</a:t>
            </a:r>
            <a:endParaRPr lang="en-US" sz="2400" b="1" dirty="0">
              <a:solidFill>
                <a:srgbClr val="FF0000"/>
              </a:solidFill>
              <a:latin typeface="Sakkal Majalla" panose="02000000000000000000" pitchFamily="2" charset="-78"/>
              <a:cs typeface="Sakkal Majalla" panose="02000000000000000000" pitchFamily="2" charset="-78"/>
            </a:endParaRPr>
          </a:p>
        </p:txBody>
      </p:sp>
      <p:pic>
        <p:nvPicPr>
          <p:cNvPr id="7" name="صورة 6">
            <a:extLst>
              <a:ext uri="{FF2B5EF4-FFF2-40B4-BE49-F238E27FC236}">
                <a16:creationId xmlns:a16="http://schemas.microsoft.com/office/drawing/2014/main" id="{D7ED7FBE-20D8-4D49-820F-2F42D0FDCDA0}"/>
              </a:ext>
            </a:extLst>
          </p:cNvPr>
          <p:cNvPicPr>
            <a:picLocks noChangeAspect="1"/>
          </p:cNvPicPr>
          <p:nvPr/>
        </p:nvPicPr>
        <p:blipFill>
          <a:blip r:embed="rId3"/>
          <a:stretch>
            <a:fillRect/>
          </a:stretch>
        </p:blipFill>
        <p:spPr>
          <a:xfrm>
            <a:off x="457199" y="898072"/>
            <a:ext cx="3037115" cy="3429000"/>
          </a:xfrm>
          <a:prstGeom prst="rect">
            <a:avLst/>
          </a:prstGeom>
        </p:spPr>
      </p:pic>
    </p:spTree>
    <p:extLst>
      <p:ext uri="{BB962C8B-B14F-4D97-AF65-F5344CB8AC3E}">
        <p14:creationId xmlns:p14="http://schemas.microsoft.com/office/powerpoint/2010/main" val="2121718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6" name="عنوان 15">
            <a:extLst>
              <a:ext uri="{FF2B5EF4-FFF2-40B4-BE49-F238E27FC236}">
                <a16:creationId xmlns:a16="http://schemas.microsoft.com/office/drawing/2014/main" id="{113D7876-88C3-4663-B8A1-B2B890751656}"/>
              </a:ext>
            </a:extLst>
          </p:cNvPr>
          <p:cNvSpPr>
            <a:spLocks noGrp="1"/>
          </p:cNvSpPr>
          <p:nvPr>
            <p:ph type="title"/>
          </p:nvPr>
        </p:nvSpPr>
        <p:spPr>
          <a:xfrm>
            <a:off x="457200" y="535890"/>
            <a:ext cx="8229600" cy="685802"/>
          </a:xfrm>
        </p:spPr>
        <p:txBody>
          <a:bodyPr>
            <a:normAutofit fontScale="90000"/>
          </a:bodyPr>
          <a:lstStyle/>
          <a:p>
            <a:r>
              <a:rPr lang="ar-SA" dirty="0"/>
              <a:t>اكتب مقطعا اصف فيه منظرا طبيعيا </a:t>
            </a:r>
            <a:r>
              <a:rPr lang="ar-SA"/>
              <a:t>مستخدما التشبيه </a:t>
            </a:r>
            <a:endParaRPr lang="ar-SA" dirty="0"/>
          </a:p>
        </p:txBody>
      </p:sp>
      <p:pic>
        <p:nvPicPr>
          <p:cNvPr id="20" name="عنصر نائب للمحتوى 19">
            <a:extLst>
              <a:ext uri="{FF2B5EF4-FFF2-40B4-BE49-F238E27FC236}">
                <a16:creationId xmlns:a16="http://schemas.microsoft.com/office/drawing/2014/main" id="{C49E5C0C-B3B2-43C0-8E91-E822FCC3D789}"/>
              </a:ext>
            </a:extLst>
          </p:cNvPr>
          <p:cNvPicPr>
            <a:picLocks noGrp="1" noChangeAspect="1"/>
          </p:cNvPicPr>
          <p:nvPr>
            <p:ph sz="half" idx="1"/>
          </p:nvPr>
        </p:nvPicPr>
        <p:blipFill>
          <a:blip r:embed="rId3"/>
          <a:stretch>
            <a:fillRect/>
          </a:stretch>
        </p:blipFill>
        <p:spPr>
          <a:xfrm>
            <a:off x="293914" y="1240971"/>
            <a:ext cx="3535136" cy="3592286"/>
          </a:xfrm>
        </p:spPr>
      </p:pic>
      <p:sp>
        <p:nvSpPr>
          <p:cNvPr id="18" name="عنصر نائب للمحتوى 17">
            <a:extLst>
              <a:ext uri="{FF2B5EF4-FFF2-40B4-BE49-F238E27FC236}">
                <a16:creationId xmlns:a16="http://schemas.microsoft.com/office/drawing/2014/main" id="{E78DF25B-DDAD-4CFC-B0FC-27EC4A81A35C}"/>
              </a:ext>
            </a:extLst>
          </p:cNvPr>
          <p:cNvSpPr>
            <a:spLocks noGrp="1"/>
          </p:cNvSpPr>
          <p:nvPr>
            <p:ph sz="half" idx="2"/>
          </p:nvPr>
        </p:nvSpPr>
        <p:spPr>
          <a:xfrm>
            <a:off x="3829050" y="1240972"/>
            <a:ext cx="4857750" cy="4885192"/>
          </a:xfrm>
        </p:spPr>
        <p:txBody>
          <a:bodyPr/>
          <a:lstStyle/>
          <a:p>
            <a:endParaRPr lang="ar-SA" dirty="0"/>
          </a:p>
        </p:txBody>
      </p:sp>
    </p:spTree>
    <p:extLst>
      <p:ext uri="{BB962C8B-B14F-4D97-AF65-F5344CB8AC3E}">
        <p14:creationId xmlns:p14="http://schemas.microsoft.com/office/powerpoint/2010/main" val="1372858950"/>
      </p:ext>
    </p:extLst>
  </p:cSld>
  <p:clrMapOvr>
    <a:masterClrMapping/>
  </p:clrMapOvr>
</p:sld>
</file>

<file path=ppt/theme/theme1.xml><?xml version="1.0" encoding="utf-8"?>
<a:theme xmlns:a="http://schemas.openxmlformats.org/drawingml/2006/main" name="scho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school.thmx</Template>
  <TotalTime>120</TotalTime>
  <Words>146</Words>
  <Application>Microsoft Office PowerPoint</Application>
  <PresentationFormat>عرض على الشاشة (4:3)</PresentationFormat>
  <Paragraphs>18</Paragraphs>
  <Slides>5</Slides>
  <Notes>1</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5</vt:i4>
      </vt:variant>
    </vt:vector>
  </HeadingPairs>
  <TitlesOfParts>
    <vt:vector size="9" baseType="lpstr">
      <vt:lpstr>Arial</vt:lpstr>
      <vt:lpstr>Calibri</vt:lpstr>
      <vt:lpstr>Sakkal Majalla</vt:lpstr>
      <vt:lpstr>school</vt:lpstr>
      <vt:lpstr>التعبير الكتابي  مقطع وصفي</vt:lpstr>
      <vt:lpstr>الهدف من الدرس : أن يصف التلميذ منظر طبيعي بجملٍ مناسبة</vt:lpstr>
      <vt:lpstr>بستانٌ جميلٌ</vt:lpstr>
      <vt:lpstr>عرض تقديمي في PowerPoint</vt:lpstr>
      <vt:lpstr>اكتب مقطعا اصف فيه منظرا طبيعيا مستخدما التشبيه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communication</dc:creator>
  <cp:lastModifiedBy>Emad Ahmad</cp:lastModifiedBy>
  <cp:revision>15</cp:revision>
  <dcterms:created xsi:type="dcterms:W3CDTF">2020-05-02T02:36:07Z</dcterms:created>
  <dcterms:modified xsi:type="dcterms:W3CDTF">2020-09-03T11:33:49Z</dcterms:modified>
</cp:coreProperties>
</file>