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إيجاد ناتج الضرب بتوزيع الضرب على الجمع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694"/>
            <a:ext cx="8110026" cy="2546253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بعد أن تعرفنا على مضاعفات العدد هيا بنا تلاميذي الأعزاء نتعرف معاَ على درسنا الجديد وهو بعنوان (إيجاد ناتج الضرب بتوزيع الضرب على الجمع) .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6E825E06-6BFF-429A-A360-7BE15BA35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9132" y="1"/>
            <a:ext cx="6302325" cy="6724356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28"/>
            <a:ext cx="8229600" cy="10378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F7B2A482-B972-4D5D-A8DF-D6F89D1A5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064" y="42204"/>
            <a:ext cx="6428935" cy="6478171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انفجار: 14 نقطة 3">
            <a:extLst>
              <a:ext uri="{FF2B5EF4-FFF2-40B4-BE49-F238E27FC236}">
                <a16:creationId xmlns:a16="http://schemas.microsoft.com/office/drawing/2014/main" id="{1DADF64E-E5ED-4508-B0C5-A8EC8ABC507C}"/>
              </a:ext>
            </a:extLst>
          </p:cNvPr>
          <p:cNvSpPr/>
          <p:nvPr/>
        </p:nvSpPr>
        <p:spPr>
          <a:xfrm>
            <a:off x="-98474" y="0"/>
            <a:ext cx="9242474" cy="2053883"/>
          </a:xfrm>
          <a:prstGeom prst="irregularSeal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DeflateBottom">
              <a:avLst/>
            </a:prstTxWarp>
          </a:bodyPr>
          <a:lstStyle/>
          <a:p>
            <a:pPr algn="ctr"/>
            <a:r>
              <a:rPr lang="ar-SA" sz="3200" dirty="0">
                <a:solidFill>
                  <a:srgbClr val="66FF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فائدة توزيع </a:t>
            </a:r>
            <a:r>
              <a:rPr lang="ar-S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الضرب</a:t>
            </a:r>
            <a:r>
              <a:rPr lang="ar-SA" sz="3200" dirty="0">
                <a:solidFill>
                  <a:srgbClr val="66FF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على الجمع</a:t>
            </a: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ABE2C4FF-87B3-45CC-9D0F-EF22677DF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9737" y="1920081"/>
            <a:ext cx="5724525" cy="3886200"/>
          </a:xfrm>
        </p:spPr>
      </p:pic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5275F314-1C89-46E2-B47F-A50D6FC57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862" y="0"/>
            <a:ext cx="6471138" cy="6858000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14"/>
            <a:ext cx="8686800" cy="3415284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prstTxWarp prst="textArchDownPour">
              <a:avLst>
                <a:gd name="adj1" fmla="val 21469928"/>
                <a:gd name="adj2" fmla="val 24402"/>
              </a:avLst>
            </a:prstTxWarp>
          </a:bodyPr>
          <a:lstStyle/>
          <a:p>
            <a:pPr marL="0" indent="0" algn="r">
              <a:buNone/>
            </a:pP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ar-SA" dirty="0"/>
              <a:t>وهكذا تلاميذي الأعزاء تبين لنا كيف نوزع الضرب على الجمع من أجل الوصول الى الحل بيسر وسهولة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       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أرجو أن تكونوا قد استفدتم  بالتوفيق والنجاح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ArchDownPour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316</TotalTime>
  <Words>69</Words>
  <Application>Microsoft Office PowerPoint</Application>
  <PresentationFormat>عرض على الشاشة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إيجاد ناتج الضرب بتوزيع الضرب على الجمع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37</cp:revision>
  <dcterms:created xsi:type="dcterms:W3CDTF">2020-05-02T02:36:07Z</dcterms:created>
  <dcterms:modified xsi:type="dcterms:W3CDTF">2020-09-16T08:53:57Z</dcterms:modified>
</cp:coreProperties>
</file>